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22"/>
  </p:notesMasterIdLst>
  <p:sldIdLst>
    <p:sldId id="256" r:id="rId2"/>
    <p:sldId id="257" r:id="rId3"/>
    <p:sldId id="272" r:id="rId4"/>
    <p:sldId id="307" r:id="rId5"/>
    <p:sldId id="401" r:id="rId6"/>
    <p:sldId id="403" r:id="rId7"/>
    <p:sldId id="404" r:id="rId8"/>
    <p:sldId id="260" r:id="rId9"/>
    <p:sldId id="314" r:id="rId10"/>
    <p:sldId id="264" r:id="rId11"/>
    <p:sldId id="408" r:id="rId12"/>
    <p:sldId id="409" r:id="rId13"/>
    <p:sldId id="410" r:id="rId14"/>
    <p:sldId id="411" r:id="rId15"/>
    <p:sldId id="412" r:id="rId16"/>
    <p:sldId id="259" r:id="rId17"/>
    <p:sldId id="413" r:id="rId18"/>
    <p:sldId id="414" r:id="rId19"/>
    <p:sldId id="377" r:id="rId20"/>
    <p:sldId id="262" r:id="rId21"/>
  </p:sldIdLst>
  <p:sldSz cx="12192000" cy="6858000"/>
  <p:notesSz cx="6858000" cy="9144000"/>
  <p:embeddedFontLst>
    <p:embeddedFont>
      <p:font typeface="Barlow Condensed" panose="00000506000000000000" pitchFamily="2" charset="-93"/>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Homemade Apple" panose="020B0604020202020204" charset="0"/>
      <p:regular r:id="rId31"/>
    </p:embeddedFont>
    <p:embeddedFont>
      <p:font typeface="Patrick Hand" panose="00000500000000000000" pitchFamily="2" charset="-93"/>
      <p:regular r:id="rId32"/>
    </p:embeddedFont>
    <p:embeddedFont>
      <p:font typeface="Poppins" panose="000005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7CC3"/>
    <a:srgbClr val="E69138"/>
    <a:srgbClr val="FFD966"/>
    <a:srgbClr val="F4D0AB"/>
    <a:srgbClr val="6FA8DC"/>
    <a:srgbClr val="C5D9DD"/>
    <a:srgbClr val="BE7D9F"/>
    <a:srgbClr val="FFFFFF"/>
    <a:srgbClr val="E06666"/>
    <a:srgbClr val="C27B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2292FC-F2B9-4B38-AC44-2C4BE9A81998}" v="154" dt="2022-12-21T19:47:13.4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9" autoAdjust="0"/>
    <p:restoredTop sz="86615" autoAdjust="0"/>
  </p:normalViewPr>
  <p:slideViewPr>
    <p:cSldViewPr snapToGrid="0">
      <p:cViewPr>
        <p:scale>
          <a:sx n="47" d="100"/>
          <a:sy n="47" d="100"/>
        </p:scale>
        <p:origin x="1068" y="2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2.fntdata"/><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ohuynhanhvu28@gmail.com" userId="7e0b2c84ddf560a3" providerId="LiveId" clId="{A3855FC1-0FC6-44AB-8584-58B07FA5B003}"/>
    <pc:docChg chg="undo redo custSel addSld delSld modSld sldOrd">
      <pc:chgData name="vohuynhanhvu28@gmail.com" userId="7e0b2c84ddf560a3" providerId="LiveId" clId="{A3855FC1-0FC6-44AB-8584-58B07FA5B003}" dt="2022-05-03T08:52:21.832" v="6080"/>
      <pc:docMkLst>
        <pc:docMk/>
      </pc:docMkLst>
      <pc:sldChg chg="addSp delSp modSp mod modTransition modAnim">
        <pc:chgData name="vohuynhanhvu28@gmail.com" userId="7e0b2c84ddf560a3" providerId="LiveId" clId="{A3855FC1-0FC6-44AB-8584-58B07FA5B003}" dt="2022-05-01T03:49:19.723" v="3629" actId="20577"/>
        <pc:sldMkLst>
          <pc:docMk/>
          <pc:sldMk cId="0" sldId="256"/>
        </pc:sldMkLst>
        <pc:spChg chg="mod">
          <ac:chgData name="vohuynhanhvu28@gmail.com" userId="7e0b2c84ddf560a3" providerId="LiveId" clId="{A3855FC1-0FC6-44AB-8584-58B07FA5B003}" dt="2022-05-01T03:49:19.723" v="3629" actId="20577"/>
          <ac:spMkLst>
            <pc:docMk/>
            <pc:sldMk cId="0" sldId="256"/>
            <ac:spMk id="319" creationId="{00000000-0000-0000-0000-000000000000}"/>
          </ac:spMkLst>
        </pc:spChg>
        <pc:picChg chg="add del mod">
          <ac:chgData name="vohuynhanhvu28@gmail.com" userId="7e0b2c84ddf560a3" providerId="LiveId" clId="{A3855FC1-0FC6-44AB-8584-58B07FA5B003}" dt="2022-03-30T13:06:59.200" v="2764"/>
          <ac:picMkLst>
            <pc:docMk/>
            <pc:sldMk cId="0" sldId="256"/>
            <ac:picMk id="5" creationId="{B1375E9D-809C-474D-B20B-0D23C5AB0A06}"/>
          </ac:picMkLst>
        </pc:picChg>
      </pc:sldChg>
      <pc:sldChg chg="addSp modSp mod modTransition">
        <pc:chgData name="vohuynhanhvu28@gmail.com" userId="7e0b2c84ddf560a3" providerId="LiveId" clId="{A3855FC1-0FC6-44AB-8584-58B07FA5B003}" dt="2022-05-01T03:55:57.732" v="3826"/>
        <pc:sldMkLst>
          <pc:docMk/>
          <pc:sldMk cId="0" sldId="257"/>
        </pc:sldMkLst>
        <pc:spChg chg="mod">
          <ac:chgData name="vohuynhanhvu28@gmail.com" userId="7e0b2c84ddf560a3" providerId="LiveId" clId="{A3855FC1-0FC6-44AB-8584-58B07FA5B003}" dt="2022-05-01T03:50:04.016" v="3799" actId="20577"/>
          <ac:spMkLst>
            <pc:docMk/>
            <pc:sldMk cId="0" sldId="257"/>
            <ac:spMk id="325" creationId="{00000000-0000-0000-0000-000000000000}"/>
          </ac:spMkLst>
        </pc:spChg>
        <pc:picChg chg="add mod">
          <ac:chgData name="vohuynhanhvu28@gmail.com" userId="7e0b2c84ddf560a3" providerId="LiveId" clId="{A3855FC1-0FC6-44AB-8584-58B07FA5B003}" dt="2022-05-01T03:55:57.732" v="3826"/>
          <ac:picMkLst>
            <pc:docMk/>
            <pc:sldMk cId="0" sldId="257"/>
            <ac:picMk id="1026" creationId="{6DDAB61C-B221-4AE7-8ED3-6F8961B0752B}"/>
          </ac:picMkLst>
        </pc:picChg>
      </pc:sldChg>
      <pc:sldChg chg="addSp modSp del mod">
        <pc:chgData name="vohuynhanhvu28@gmail.com" userId="7e0b2c84ddf560a3" providerId="LiveId" clId="{A3855FC1-0FC6-44AB-8584-58B07FA5B003}" dt="2022-05-02T06:50:03.216" v="5321" actId="2696"/>
        <pc:sldMkLst>
          <pc:docMk/>
          <pc:sldMk cId="0" sldId="258"/>
        </pc:sldMkLst>
        <pc:spChg chg="mod">
          <ac:chgData name="vohuynhanhvu28@gmail.com" userId="7e0b2c84ddf560a3" providerId="LiveId" clId="{A3855FC1-0FC6-44AB-8584-58B07FA5B003}" dt="2022-03-30T02:39:06.054" v="539" actId="207"/>
          <ac:spMkLst>
            <pc:docMk/>
            <pc:sldMk cId="0" sldId="258"/>
            <ac:spMk id="14" creationId="{EBCC4FCC-15E6-488B-83F3-9E083D20493E}"/>
          </ac:spMkLst>
        </pc:spChg>
        <pc:picChg chg="add mod">
          <ac:chgData name="vohuynhanhvu28@gmail.com" userId="7e0b2c84ddf560a3" providerId="LiveId" clId="{A3855FC1-0FC6-44AB-8584-58B07FA5B003}" dt="2022-03-30T13:07:25.187" v="2769" actId="1076"/>
          <ac:picMkLst>
            <pc:docMk/>
            <pc:sldMk cId="0" sldId="258"/>
            <ac:picMk id="5" creationId="{A508BEAE-3475-469E-AC69-28E512FBE269}"/>
          </ac:picMkLst>
        </pc:picChg>
      </pc:sldChg>
      <pc:sldChg chg="addSp delSp modSp mod modTransition modAnim">
        <pc:chgData name="vohuynhanhvu28@gmail.com" userId="7e0b2c84ddf560a3" providerId="LiveId" clId="{A3855FC1-0FC6-44AB-8584-58B07FA5B003}" dt="2022-03-30T14:04:21.970" v="3059"/>
        <pc:sldMkLst>
          <pc:docMk/>
          <pc:sldMk cId="0" sldId="259"/>
        </pc:sldMkLst>
        <pc:spChg chg="add mod">
          <ac:chgData name="vohuynhanhvu28@gmail.com" userId="7e0b2c84ddf560a3" providerId="LiveId" clId="{A3855FC1-0FC6-44AB-8584-58B07FA5B003}" dt="2022-03-29T03:45:29.593" v="366" actId="1076"/>
          <ac:spMkLst>
            <pc:docMk/>
            <pc:sldMk cId="0" sldId="259"/>
            <ac:spMk id="2" creationId="{FEFFDBE7-EF90-4047-A110-DD35432C4566}"/>
          </ac:spMkLst>
        </pc:spChg>
        <pc:spChg chg="add del mod">
          <ac:chgData name="vohuynhanhvu28@gmail.com" userId="7e0b2c84ddf560a3" providerId="LiveId" clId="{A3855FC1-0FC6-44AB-8584-58B07FA5B003}" dt="2022-03-29T03:45:04.685" v="360" actId="33987"/>
          <ac:spMkLst>
            <pc:docMk/>
            <pc:sldMk cId="0" sldId="259"/>
            <ac:spMk id="4" creationId="{2855E97F-158F-4A9E-BE90-315D0C33C112}"/>
          </ac:spMkLst>
        </pc:spChg>
        <pc:spChg chg="mod ord">
          <ac:chgData name="vohuynhanhvu28@gmail.com" userId="7e0b2c84ddf560a3" providerId="LiveId" clId="{A3855FC1-0FC6-44AB-8584-58B07FA5B003}" dt="2022-03-29T03:45:43.166" v="369" actId="1076"/>
          <ac:spMkLst>
            <pc:docMk/>
            <pc:sldMk cId="0" sldId="259"/>
            <ac:spMk id="342" creationId="{00000000-0000-0000-0000-000000000000}"/>
          </ac:spMkLst>
        </pc:spChg>
      </pc:sldChg>
      <pc:sldChg chg="addSp delSp modSp mod modTransition modAnim">
        <pc:chgData name="vohuynhanhvu28@gmail.com" userId="7e0b2c84ddf560a3" providerId="LiveId" clId="{A3855FC1-0FC6-44AB-8584-58B07FA5B003}" dt="2022-05-01T13:55:02.164" v="4759" actId="207"/>
        <pc:sldMkLst>
          <pc:docMk/>
          <pc:sldMk cId="0" sldId="260"/>
        </pc:sldMkLst>
        <pc:spChg chg="add del mod">
          <ac:chgData name="vohuynhanhvu28@gmail.com" userId="7e0b2c84ddf560a3" providerId="LiveId" clId="{A3855FC1-0FC6-44AB-8584-58B07FA5B003}" dt="2022-03-30T03:38:43.828" v="1792" actId="478"/>
          <ac:spMkLst>
            <pc:docMk/>
            <pc:sldMk cId="0" sldId="260"/>
            <ac:spMk id="3" creationId="{7E914147-3636-4F79-9695-052D21504048}"/>
          </ac:spMkLst>
        </pc:spChg>
        <pc:spChg chg="add mod">
          <ac:chgData name="vohuynhanhvu28@gmail.com" userId="7e0b2c84ddf560a3" providerId="LiveId" clId="{A3855FC1-0FC6-44AB-8584-58B07FA5B003}" dt="2022-05-01T13:51:49.841" v="4711" actId="1076"/>
          <ac:spMkLst>
            <pc:docMk/>
            <pc:sldMk cId="0" sldId="260"/>
            <ac:spMk id="7" creationId="{2461B6B7-537A-4811-8A12-11C8F6C4312F}"/>
          </ac:spMkLst>
        </pc:spChg>
        <pc:spChg chg="del">
          <ac:chgData name="vohuynhanhvu28@gmail.com" userId="7e0b2c84ddf560a3" providerId="LiveId" clId="{A3855FC1-0FC6-44AB-8584-58B07FA5B003}" dt="2022-03-30T03:38:39.677" v="1790" actId="478"/>
          <ac:spMkLst>
            <pc:docMk/>
            <pc:sldMk cId="0" sldId="260"/>
            <ac:spMk id="347" creationId="{00000000-0000-0000-0000-000000000000}"/>
          </ac:spMkLst>
        </pc:spChg>
        <pc:spChg chg="mod">
          <ac:chgData name="vohuynhanhvu28@gmail.com" userId="7e0b2c84ddf560a3" providerId="LiveId" clId="{A3855FC1-0FC6-44AB-8584-58B07FA5B003}" dt="2022-05-01T13:55:02.164" v="4759" actId="207"/>
          <ac:spMkLst>
            <pc:docMk/>
            <pc:sldMk cId="0" sldId="260"/>
            <ac:spMk id="348" creationId="{00000000-0000-0000-0000-000000000000}"/>
          </ac:spMkLst>
        </pc:spChg>
      </pc:sldChg>
      <pc:sldChg chg="addSp delSp modSp add del mod modAnim">
        <pc:chgData name="vohuynhanhvu28@gmail.com" userId="7e0b2c84ddf560a3" providerId="LiveId" clId="{A3855FC1-0FC6-44AB-8584-58B07FA5B003}" dt="2022-05-01T04:06:08.522" v="3931" actId="2696"/>
        <pc:sldMkLst>
          <pc:docMk/>
          <pc:sldMk cId="0" sldId="261"/>
        </pc:sldMkLst>
        <pc:spChg chg="mod">
          <ac:chgData name="vohuynhanhvu28@gmail.com" userId="7e0b2c84ddf560a3" providerId="LiveId" clId="{A3855FC1-0FC6-44AB-8584-58B07FA5B003}" dt="2022-03-30T02:36:17.744" v="516" actId="207"/>
          <ac:spMkLst>
            <pc:docMk/>
            <pc:sldMk cId="0" sldId="261"/>
            <ac:spMk id="11" creationId="{8BCFFBBE-D33F-49CB-9284-9D67E28A67D1}"/>
          </ac:spMkLst>
        </pc:spChg>
        <pc:spChg chg="mod">
          <ac:chgData name="vohuynhanhvu28@gmail.com" userId="7e0b2c84ddf560a3" providerId="LiveId" clId="{A3855FC1-0FC6-44AB-8584-58B07FA5B003}" dt="2022-03-30T02:36:08.785" v="514" actId="207"/>
          <ac:spMkLst>
            <pc:docMk/>
            <pc:sldMk cId="0" sldId="261"/>
            <ac:spMk id="16" creationId="{6A22AB59-4953-4123-9939-A50525B161AC}"/>
          </ac:spMkLst>
        </pc:spChg>
        <pc:grpChg chg="mod">
          <ac:chgData name="vohuynhanhvu28@gmail.com" userId="7e0b2c84ddf560a3" providerId="LiveId" clId="{A3855FC1-0FC6-44AB-8584-58B07FA5B003}" dt="2022-03-30T02:37:17.255" v="527" actId="14100"/>
          <ac:grpSpMkLst>
            <pc:docMk/>
            <pc:sldMk cId="0" sldId="261"/>
            <ac:grpSpMk id="14" creationId="{92481057-660A-4336-9B81-4742E6E43657}"/>
          </ac:grpSpMkLst>
        </pc:grpChg>
        <pc:picChg chg="add del mod">
          <ac:chgData name="vohuynhanhvu28@gmail.com" userId="7e0b2c84ddf560a3" providerId="LiveId" clId="{A3855FC1-0FC6-44AB-8584-58B07FA5B003}" dt="2022-03-30T13:03:38.696" v="2735"/>
          <ac:picMkLst>
            <pc:docMk/>
            <pc:sldMk cId="0" sldId="261"/>
            <ac:picMk id="13" creationId="{D138D147-5A43-491C-B423-8092E2CF5251}"/>
          </ac:picMkLst>
        </pc:picChg>
        <pc:picChg chg="add mod">
          <ac:chgData name="vohuynhanhvu28@gmail.com" userId="7e0b2c84ddf560a3" providerId="LiveId" clId="{A3855FC1-0FC6-44AB-8584-58B07FA5B003}" dt="2022-03-30T13:04:06.994" v="2739" actId="1076"/>
          <ac:picMkLst>
            <pc:docMk/>
            <pc:sldMk cId="0" sldId="261"/>
            <ac:picMk id="17" creationId="{52ACCD98-F699-454E-BB6E-C5111D938767}"/>
          </ac:picMkLst>
        </pc:picChg>
      </pc:sldChg>
      <pc:sldChg chg="modSp mod ord modTransition">
        <pc:chgData name="vohuynhanhvu28@gmail.com" userId="7e0b2c84ddf560a3" providerId="LiveId" clId="{A3855FC1-0FC6-44AB-8584-58B07FA5B003}" dt="2022-03-30T14:07:00.090" v="3081"/>
        <pc:sldMkLst>
          <pc:docMk/>
          <pc:sldMk cId="0" sldId="262"/>
        </pc:sldMkLst>
        <pc:spChg chg="mod">
          <ac:chgData name="vohuynhanhvu28@gmail.com" userId="7e0b2c84ddf560a3" providerId="LiveId" clId="{A3855FC1-0FC6-44AB-8584-58B07FA5B003}" dt="2022-03-30T04:34:21.251" v="2698" actId="20577"/>
          <ac:spMkLst>
            <pc:docMk/>
            <pc:sldMk cId="0" sldId="262"/>
            <ac:spMk id="358" creationId="{00000000-0000-0000-0000-000000000000}"/>
          </ac:spMkLst>
        </pc:spChg>
      </pc:sldChg>
      <pc:sldChg chg="modSp mod modTransition modAnim">
        <pc:chgData name="vohuynhanhvu28@gmail.com" userId="7e0b2c84ddf560a3" providerId="LiveId" clId="{A3855FC1-0FC6-44AB-8584-58B07FA5B003}" dt="2022-03-30T14:05:25.035" v="3066"/>
        <pc:sldMkLst>
          <pc:docMk/>
          <pc:sldMk cId="0" sldId="263"/>
        </pc:sldMkLst>
        <pc:spChg chg="mod">
          <ac:chgData name="vohuynhanhvu28@gmail.com" userId="7e0b2c84ddf560a3" providerId="LiveId" clId="{A3855FC1-0FC6-44AB-8584-58B07FA5B003}" dt="2022-03-30T04:02:28.491" v="2091" actId="1076"/>
          <ac:spMkLst>
            <pc:docMk/>
            <pc:sldMk cId="0" sldId="263"/>
            <ac:spMk id="364" creationId="{00000000-0000-0000-0000-000000000000}"/>
          </ac:spMkLst>
        </pc:spChg>
        <pc:spChg chg="mod">
          <ac:chgData name="vohuynhanhvu28@gmail.com" userId="7e0b2c84ddf560a3" providerId="LiveId" clId="{A3855FC1-0FC6-44AB-8584-58B07FA5B003}" dt="2022-03-30T04:02:32.108" v="2092" actId="1076"/>
          <ac:spMkLst>
            <pc:docMk/>
            <pc:sldMk cId="0" sldId="263"/>
            <ac:spMk id="365" creationId="{00000000-0000-0000-0000-000000000000}"/>
          </ac:spMkLst>
        </pc:spChg>
        <pc:spChg chg="mod">
          <ac:chgData name="vohuynhanhvu28@gmail.com" userId="7e0b2c84ddf560a3" providerId="LiveId" clId="{A3855FC1-0FC6-44AB-8584-58B07FA5B003}" dt="2022-03-29T02:59:35.342" v="243" actId="20577"/>
          <ac:spMkLst>
            <pc:docMk/>
            <pc:sldMk cId="0" sldId="263"/>
            <ac:spMk id="366" creationId="{00000000-0000-0000-0000-000000000000}"/>
          </ac:spMkLst>
        </pc:spChg>
      </pc:sldChg>
      <pc:sldChg chg="addSp delSp modSp add del mod ord modTransition modAnim">
        <pc:chgData name="vohuynhanhvu28@gmail.com" userId="7e0b2c84ddf560a3" providerId="LiveId" clId="{A3855FC1-0FC6-44AB-8584-58B07FA5B003}" dt="2022-05-03T08:44:00.080" v="6070"/>
        <pc:sldMkLst>
          <pc:docMk/>
          <pc:sldMk cId="0" sldId="264"/>
        </pc:sldMkLst>
        <pc:spChg chg="add del mod">
          <ac:chgData name="vohuynhanhvu28@gmail.com" userId="7e0b2c84ddf560a3" providerId="LiveId" clId="{A3855FC1-0FC6-44AB-8584-58B07FA5B003}" dt="2022-03-30T02:27:58.544" v="428" actId="478"/>
          <ac:spMkLst>
            <pc:docMk/>
            <pc:sldMk cId="0" sldId="264"/>
            <ac:spMk id="3" creationId="{2DB0131A-EBAA-4902-8463-2C569EE29A24}"/>
          </ac:spMkLst>
        </pc:spChg>
        <pc:spChg chg="add del mod">
          <ac:chgData name="vohuynhanhvu28@gmail.com" userId="7e0b2c84ddf560a3" providerId="LiveId" clId="{A3855FC1-0FC6-44AB-8584-58B07FA5B003}" dt="2022-03-30T02:27:56.835" v="427" actId="478"/>
          <ac:spMkLst>
            <pc:docMk/>
            <pc:sldMk cId="0" sldId="264"/>
            <ac:spMk id="5" creationId="{1A6A3E98-DC58-4A20-8EE4-E32EF4EF86D7}"/>
          </ac:spMkLst>
        </pc:spChg>
        <pc:spChg chg="add del mod">
          <ac:chgData name="vohuynhanhvu28@gmail.com" userId="7e0b2c84ddf560a3" providerId="LiveId" clId="{A3855FC1-0FC6-44AB-8584-58B07FA5B003}" dt="2022-03-30T02:28:08.203" v="430" actId="478"/>
          <ac:spMkLst>
            <pc:docMk/>
            <pc:sldMk cId="0" sldId="264"/>
            <ac:spMk id="7" creationId="{CF5721D1-B49F-4E96-91AC-009C46027440}"/>
          </ac:spMkLst>
        </pc:spChg>
        <pc:spChg chg="add del mod">
          <ac:chgData name="vohuynhanhvu28@gmail.com" userId="7e0b2c84ddf560a3" providerId="LiveId" clId="{A3855FC1-0FC6-44AB-8584-58B07FA5B003}" dt="2022-03-30T02:28:08.203" v="430" actId="478"/>
          <ac:spMkLst>
            <pc:docMk/>
            <pc:sldMk cId="0" sldId="264"/>
            <ac:spMk id="9" creationId="{19BFAC0A-C8F8-4D2B-B181-898085F9F8D6}"/>
          </ac:spMkLst>
        </pc:spChg>
        <pc:spChg chg="add del mod">
          <ac:chgData name="vohuynhanhvu28@gmail.com" userId="7e0b2c84ddf560a3" providerId="LiveId" clId="{A3855FC1-0FC6-44AB-8584-58B07FA5B003}" dt="2022-03-30T02:28:08.203" v="430" actId="478"/>
          <ac:spMkLst>
            <pc:docMk/>
            <pc:sldMk cId="0" sldId="264"/>
            <ac:spMk id="11" creationId="{0FD79061-F42A-4032-B40E-4F90681A5A34}"/>
          </ac:spMkLst>
        </pc:spChg>
        <pc:spChg chg="add del mod">
          <ac:chgData name="vohuynhanhvu28@gmail.com" userId="7e0b2c84ddf560a3" providerId="LiveId" clId="{A3855FC1-0FC6-44AB-8584-58B07FA5B003}" dt="2022-03-30T02:28:19.602" v="433" actId="478"/>
          <ac:spMkLst>
            <pc:docMk/>
            <pc:sldMk cId="0" sldId="264"/>
            <ac:spMk id="14" creationId="{A0D6B599-48A2-49A9-B7C8-E23736C8EB48}"/>
          </ac:spMkLst>
        </pc:spChg>
        <pc:spChg chg="add del mod">
          <ac:chgData name="vohuynhanhvu28@gmail.com" userId="7e0b2c84ddf560a3" providerId="LiveId" clId="{A3855FC1-0FC6-44AB-8584-58B07FA5B003}" dt="2022-03-30T02:28:30.518" v="436" actId="478"/>
          <ac:spMkLst>
            <pc:docMk/>
            <pc:sldMk cId="0" sldId="264"/>
            <ac:spMk id="16" creationId="{E08A5DB6-7E6E-4CF7-9FC4-F495593DCA0D}"/>
          </ac:spMkLst>
        </pc:spChg>
        <pc:spChg chg="add del mod">
          <ac:chgData name="vohuynhanhvu28@gmail.com" userId="7e0b2c84ddf560a3" providerId="LiveId" clId="{A3855FC1-0FC6-44AB-8584-58B07FA5B003}" dt="2022-03-30T02:28:36.336" v="438" actId="478"/>
          <ac:spMkLst>
            <pc:docMk/>
            <pc:sldMk cId="0" sldId="264"/>
            <ac:spMk id="18" creationId="{5F8506BD-27A2-400A-A882-EB106C1A7942}"/>
          </ac:spMkLst>
        </pc:spChg>
        <pc:spChg chg="add del mod">
          <ac:chgData name="vohuynhanhvu28@gmail.com" userId="7e0b2c84ddf560a3" providerId="LiveId" clId="{A3855FC1-0FC6-44AB-8584-58B07FA5B003}" dt="2022-03-30T02:28:46.259" v="441" actId="478"/>
          <ac:spMkLst>
            <pc:docMk/>
            <pc:sldMk cId="0" sldId="264"/>
            <ac:spMk id="20" creationId="{8CBBF497-DF6E-4957-8CE9-65A9307FBC75}"/>
          </ac:spMkLst>
        </pc:spChg>
        <pc:spChg chg="add del mod">
          <ac:chgData name="vohuynhanhvu28@gmail.com" userId="7e0b2c84ddf560a3" providerId="LiveId" clId="{A3855FC1-0FC6-44AB-8584-58B07FA5B003}" dt="2022-03-30T02:28:52.711" v="443" actId="478"/>
          <ac:spMkLst>
            <pc:docMk/>
            <pc:sldMk cId="0" sldId="264"/>
            <ac:spMk id="22" creationId="{064959F0-A25A-4E28-98B5-5AFB05AA4CF1}"/>
          </ac:spMkLst>
        </pc:spChg>
        <pc:spChg chg="add del mod">
          <ac:chgData name="vohuynhanhvu28@gmail.com" userId="7e0b2c84ddf560a3" providerId="LiveId" clId="{A3855FC1-0FC6-44AB-8584-58B07FA5B003}" dt="2022-03-30T02:30:50.525" v="455"/>
          <ac:spMkLst>
            <pc:docMk/>
            <pc:sldMk cId="0" sldId="264"/>
            <ac:spMk id="23" creationId="{721B8F10-ED1F-4F29-A98A-0DB3684898E5}"/>
          </ac:spMkLst>
        </pc:spChg>
        <pc:spChg chg="add mod">
          <ac:chgData name="vohuynhanhvu28@gmail.com" userId="7e0b2c84ddf560a3" providerId="LiveId" clId="{A3855FC1-0FC6-44AB-8584-58B07FA5B003}" dt="2022-05-02T07:19:44.249" v="5614" actId="179"/>
          <ac:spMkLst>
            <pc:docMk/>
            <pc:sldMk cId="0" sldId="264"/>
            <ac:spMk id="24" creationId="{ED582DA1-FF68-4DF7-BB84-ACC9117FCF27}"/>
          </ac:spMkLst>
        </pc:spChg>
        <pc:spChg chg="mod">
          <ac:chgData name="vohuynhanhvu28@gmail.com" userId="7e0b2c84ddf560a3" providerId="LiveId" clId="{A3855FC1-0FC6-44AB-8584-58B07FA5B003}" dt="2022-03-30T02:31:28.582" v="457" actId="1076"/>
          <ac:spMkLst>
            <pc:docMk/>
            <pc:sldMk cId="0" sldId="264"/>
            <ac:spMk id="371" creationId="{00000000-0000-0000-0000-000000000000}"/>
          </ac:spMkLst>
        </pc:spChg>
        <pc:spChg chg="del mod">
          <ac:chgData name="vohuynhanhvu28@gmail.com" userId="7e0b2c84ddf560a3" providerId="LiveId" clId="{A3855FC1-0FC6-44AB-8584-58B07FA5B003}" dt="2022-03-30T02:27:54.202" v="426" actId="478"/>
          <ac:spMkLst>
            <pc:docMk/>
            <pc:sldMk cId="0" sldId="264"/>
            <ac:spMk id="372" creationId="{00000000-0000-0000-0000-000000000000}"/>
          </ac:spMkLst>
        </pc:spChg>
        <pc:spChg chg="del">
          <ac:chgData name="vohuynhanhvu28@gmail.com" userId="7e0b2c84ddf560a3" providerId="LiveId" clId="{A3855FC1-0FC6-44AB-8584-58B07FA5B003}" dt="2022-03-30T02:27:48.906" v="423" actId="478"/>
          <ac:spMkLst>
            <pc:docMk/>
            <pc:sldMk cId="0" sldId="264"/>
            <ac:spMk id="373" creationId="{00000000-0000-0000-0000-000000000000}"/>
          </ac:spMkLst>
        </pc:spChg>
        <pc:spChg chg="del">
          <ac:chgData name="vohuynhanhvu28@gmail.com" userId="7e0b2c84ddf560a3" providerId="LiveId" clId="{A3855FC1-0FC6-44AB-8584-58B07FA5B003}" dt="2022-03-30T02:28:15.924" v="431" actId="478"/>
          <ac:spMkLst>
            <pc:docMk/>
            <pc:sldMk cId="0" sldId="264"/>
            <ac:spMk id="374" creationId="{00000000-0000-0000-0000-000000000000}"/>
          </ac:spMkLst>
        </pc:spChg>
        <pc:spChg chg="del">
          <ac:chgData name="vohuynhanhvu28@gmail.com" userId="7e0b2c84ddf560a3" providerId="LiveId" clId="{A3855FC1-0FC6-44AB-8584-58B07FA5B003}" dt="2022-03-30T02:28:03.990" v="429" actId="478"/>
          <ac:spMkLst>
            <pc:docMk/>
            <pc:sldMk cId="0" sldId="264"/>
            <ac:spMk id="375" creationId="{00000000-0000-0000-0000-000000000000}"/>
          </ac:spMkLst>
        </pc:spChg>
        <pc:spChg chg="del">
          <ac:chgData name="vohuynhanhvu28@gmail.com" userId="7e0b2c84ddf560a3" providerId="LiveId" clId="{A3855FC1-0FC6-44AB-8584-58B07FA5B003}" dt="2022-03-30T02:28:23.924" v="434" actId="478"/>
          <ac:spMkLst>
            <pc:docMk/>
            <pc:sldMk cId="0" sldId="264"/>
            <ac:spMk id="376" creationId="{00000000-0000-0000-0000-000000000000}"/>
          </ac:spMkLst>
        </pc:spChg>
        <pc:spChg chg="del">
          <ac:chgData name="vohuynhanhvu28@gmail.com" userId="7e0b2c84ddf560a3" providerId="LiveId" clId="{A3855FC1-0FC6-44AB-8584-58B07FA5B003}" dt="2022-03-30T02:28:03.990" v="429" actId="478"/>
          <ac:spMkLst>
            <pc:docMk/>
            <pc:sldMk cId="0" sldId="264"/>
            <ac:spMk id="377" creationId="{00000000-0000-0000-0000-000000000000}"/>
          </ac:spMkLst>
        </pc:spChg>
        <pc:spChg chg="del">
          <ac:chgData name="vohuynhanhvu28@gmail.com" userId="7e0b2c84ddf560a3" providerId="LiveId" clId="{A3855FC1-0FC6-44AB-8584-58B07FA5B003}" dt="2022-03-30T02:28:34.132" v="437" actId="478"/>
          <ac:spMkLst>
            <pc:docMk/>
            <pc:sldMk cId="0" sldId="264"/>
            <ac:spMk id="378" creationId="{00000000-0000-0000-0000-000000000000}"/>
          </ac:spMkLst>
        </pc:spChg>
        <pc:spChg chg="del">
          <ac:chgData name="vohuynhanhvu28@gmail.com" userId="7e0b2c84ddf560a3" providerId="LiveId" clId="{A3855FC1-0FC6-44AB-8584-58B07FA5B003}" dt="2022-03-30T02:28:03.990" v="429" actId="478"/>
          <ac:spMkLst>
            <pc:docMk/>
            <pc:sldMk cId="0" sldId="264"/>
            <ac:spMk id="379" creationId="{00000000-0000-0000-0000-000000000000}"/>
          </ac:spMkLst>
        </pc:spChg>
        <pc:spChg chg="del">
          <ac:chgData name="vohuynhanhvu28@gmail.com" userId="7e0b2c84ddf560a3" providerId="LiveId" clId="{A3855FC1-0FC6-44AB-8584-58B07FA5B003}" dt="2022-03-30T02:28:50.618" v="442" actId="478"/>
          <ac:spMkLst>
            <pc:docMk/>
            <pc:sldMk cId="0" sldId="264"/>
            <ac:spMk id="380" creationId="{00000000-0000-0000-0000-000000000000}"/>
          </ac:spMkLst>
        </pc:spChg>
        <pc:spChg chg="del mod">
          <ac:chgData name="vohuynhanhvu28@gmail.com" userId="7e0b2c84ddf560a3" providerId="LiveId" clId="{A3855FC1-0FC6-44AB-8584-58B07FA5B003}" dt="2022-03-30T02:28:41.136" v="440" actId="478"/>
          <ac:spMkLst>
            <pc:docMk/>
            <pc:sldMk cId="0" sldId="264"/>
            <ac:spMk id="381" creationId="{00000000-0000-0000-0000-000000000000}"/>
          </ac:spMkLst>
        </pc:spChg>
      </pc:sldChg>
      <pc:sldChg chg="addSp delSp modSp mod ord modTransition modAnim">
        <pc:chgData name="vohuynhanhvu28@gmail.com" userId="7e0b2c84ddf560a3" providerId="LiveId" clId="{A3855FC1-0FC6-44AB-8584-58B07FA5B003}" dt="2022-03-30T13:54:30.215" v="3008"/>
        <pc:sldMkLst>
          <pc:docMk/>
          <pc:sldMk cId="0" sldId="265"/>
        </pc:sldMkLst>
        <pc:spChg chg="add mod">
          <ac:chgData name="vohuynhanhvu28@gmail.com" userId="7e0b2c84ddf560a3" providerId="LiveId" clId="{A3855FC1-0FC6-44AB-8584-58B07FA5B003}" dt="2022-03-30T13:53:57.711" v="3003" actId="1076"/>
          <ac:spMkLst>
            <pc:docMk/>
            <pc:sldMk cId="0" sldId="265"/>
            <ac:spMk id="2" creationId="{6DA40525-084F-47E3-B8CB-618BDB75156F}"/>
          </ac:spMkLst>
        </pc:spChg>
        <pc:spChg chg="add mod">
          <ac:chgData name="vohuynhanhvu28@gmail.com" userId="7e0b2c84ddf560a3" providerId="LiveId" clId="{A3855FC1-0FC6-44AB-8584-58B07FA5B003}" dt="2022-03-30T13:52:56.766" v="2987" actId="1076"/>
          <ac:spMkLst>
            <pc:docMk/>
            <pc:sldMk cId="0" sldId="265"/>
            <ac:spMk id="3" creationId="{8B5772EE-E0A7-4EA3-8B3E-7FAD708CC9AA}"/>
          </ac:spMkLst>
        </pc:spChg>
        <pc:spChg chg="add mod">
          <ac:chgData name="vohuynhanhvu28@gmail.com" userId="7e0b2c84ddf560a3" providerId="LiveId" clId="{A3855FC1-0FC6-44AB-8584-58B07FA5B003}" dt="2022-03-30T04:22:30.349" v="2452" actId="14100"/>
          <ac:spMkLst>
            <pc:docMk/>
            <pc:sldMk cId="0" sldId="265"/>
            <ac:spMk id="5" creationId="{83643002-9AC5-4EB0-A2EE-8191915CF2C8}"/>
          </ac:spMkLst>
        </pc:spChg>
        <pc:spChg chg="add del mod">
          <ac:chgData name="vohuynhanhvu28@gmail.com" userId="7e0b2c84ddf560a3" providerId="LiveId" clId="{A3855FC1-0FC6-44AB-8584-58B07FA5B003}" dt="2022-03-30T13:52:37.762" v="2982" actId="478"/>
          <ac:spMkLst>
            <pc:docMk/>
            <pc:sldMk cId="0" sldId="265"/>
            <ac:spMk id="8" creationId="{C12B663D-B748-413D-A322-993ACCC9385A}"/>
          </ac:spMkLst>
        </pc:spChg>
        <pc:spChg chg="del mod">
          <ac:chgData name="vohuynhanhvu28@gmail.com" userId="7e0b2c84ddf560a3" providerId="LiveId" clId="{A3855FC1-0FC6-44AB-8584-58B07FA5B003}" dt="2022-03-30T04:12:47.317" v="2205"/>
          <ac:spMkLst>
            <pc:docMk/>
            <pc:sldMk cId="0" sldId="265"/>
            <ac:spMk id="386" creationId="{00000000-0000-0000-0000-000000000000}"/>
          </ac:spMkLst>
        </pc:spChg>
        <pc:spChg chg="del">
          <ac:chgData name="vohuynhanhvu28@gmail.com" userId="7e0b2c84ddf560a3" providerId="LiveId" clId="{A3855FC1-0FC6-44AB-8584-58B07FA5B003}" dt="2022-03-30T04:13:31.756" v="2212" actId="478"/>
          <ac:spMkLst>
            <pc:docMk/>
            <pc:sldMk cId="0" sldId="265"/>
            <ac:spMk id="387" creationId="{00000000-0000-0000-0000-000000000000}"/>
          </ac:spMkLst>
        </pc:spChg>
      </pc:sldChg>
      <pc:sldChg chg="addSp delSp modSp mod modAnim">
        <pc:chgData name="vohuynhanhvu28@gmail.com" userId="7e0b2c84ddf560a3" providerId="LiveId" clId="{A3855FC1-0FC6-44AB-8584-58B07FA5B003}" dt="2022-05-01T13:55:08.273" v="4760" actId="207"/>
        <pc:sldMkLst>
          <pc:docMk/>
          <pc:sldMk cId="3510351847" sldId="267"/>
        </pc:sldMkLst>
        <pc:spChg chg="add del mod">
          <ac:chgData name="vohuynhanhvu28@gmail.com" userId="7e0b2c84ddf560a3" providerId="LiveId" clId="{A3855FC1-0FC6-44AB-8584-58B07FA5B003}" dt="2022-03-30T03:38:32.472" v="1789" actId="478"/>
          <ac:spMkLst>
            <pc:docMk/>
            <pc:sldMk cId="3510351847" sldId="267"/>
            <ac:spMk id="3" creationId="{75078389-13D8-4A88-A587-A1A9527917BC}"/>
          </ac:spMkLst>
        </pc:spChg>
        <pc:spChg chg="add mod">
          <ac:chgData name="vohuynhanhvu28@gmail.com" userId="7e0b2c84ddf560a3" providerId="LiveId" clId="{A3855FC1-0FC6-44AB-8584-58B07FA5B003}" dt="2022-03-30T03:38:26.134" v="1786"/>
          <ac:spMkLst>
            <pc:docMk/>
            <pc:sldMk cId="3510351847" sldId="267"/>
            <ac:spMk id="7" creationId="{FCF2A3F1-52ED-4B10-ACC2-48DE0B705B14}"/>
          </ac:spMkLst>
        </pc:spChg>
        <pc:spChg chg="del">
          <ac:chgData name="vohuynhanhvu28@gmail.com" userId="7e0b2c84ddf560a3" providerId="LiveId" clId="{A3855FC1-0FC6-44AB-8584-58B07FA5B003}" dt="2022-03-30T03:38:25.774" v="1785" actId="478"/>
          <ac:spMkLst>
            <pc:docMk/>
            <pc:sldMk cId="3510351847" sldId="267"/>
            <ac:spMk id="347" creationId="{00000000-0000-0000-0000-000000000000}"/>
          </ac:spMkLst>
        </pc:spChg>
        <pc:spChg chg="mod">
          <ac:chgData name="vohuynhanhvu28@gmail.com" userId="7e0b2c84ddf560a3" providerId="LiveId" clId="{A3855FC1-0FC6-44AB-8584-58B07FA5B003}" dt="2022-05-01T13:55:08.273" v="4760" actId="207"/>
          <ac:spMkLst>
            <pc:docMk/>
            <pc:sldMk cId="3510351847" sldId="267"/>
            <ac:spMk id="348" creationId="{00000000-0000-0000-0000-000000000000}"/>
          </ac:spMkLst>
        </pc:spChg>
      </pc:sldChg>
      <pc:sldChg chg="modSp mod modAnim">
        <pc:chgData name="vohuynhanhvu28@gmail.com" userId="7e0b2c84ddf560a3" providerId="LiveId" clId="{A3855FC1-0FC6-44AB-8584-58B07FA5B003}" dt="2022-05-01T13:55:12.334" v="4761" actId="207"/>
        <pc:sldMkLst>
          <pc:docMk/>
          <pc:sldMk cId="3204385110" sldId="268"/>
        </pc:sldMkLst>
        <pc:spChg chg="mod">
          <ac:chgData name="vohuynhanhvu28@gmail.com" userId="7e0b2c84ddf560a3" providerId="LiveId" clId="{A3855FC1-0FC6-44AB-8584-58B07FA5B003}" dt="2022-05-01T13:54:22.641" v="4754" actId="2710"/>
          <ac:spMkLst>
            <pc:docMk/>
            <pc:sldMk cId="3204385110" sldId="268"/>
            <ac:spMk id="3" creationId="{8F2B44B9-6780-CF4B-C835-53CDC6C39A43}"/>
          </ac:spMkLst>
        </pc:spChg>
        <pc:spChg chg="mod">
          <ac:chgData name="vohuynhanhvu28@gmail.com" userId="7e0b2c84ddf560a3" providerId="LiveId" clId="{A3855FC1-0FC6-44AB-8584-58B07FA5B003}" dt="2022-03-29T02:43:40.661" v="154" actId="255"/>
          <ac:spMkLst>
            <pc:docMk/>
            <pc:sldMk cId="3204385110" sldId="268"/>
            <ac:spMk id="347" creationId="{00000000-0000-0000-0000-000000000000}"/>
          </ac:spMkLst>
        </pc:spChg>
        <pc:spChg chg="mod">
          <ac:chgData name="vohuynhanhvu28@gmail.com" userId="7e0b2c84ddf560a3" providerId="LiveId" clId="{A3855FC1-0FC6-44AB-8584-58B07FA5B003}" dt="2022-05-01T13:55:12.334" v="4761" actId="207"/>
          <ac:spMkLst>
            <pc:docMk/>
            <pc:sldMk cId="3204385110" sldId="268"/>
            <ac:spMk id="348" creationId="{00000000-0000-0000-0000-000000000000}"/>
          </ac:spMkLst>
        </pc:spChg>
      </pc:sldChg>
      <pc:sldChg chg="modSp add del mod">
        <pc:chgData name="vohuynhanhvu28@gmail.com" userId="7e0b2c84ddf560a3" providerId="LiveId" clId="{A3855FC1-0FC6-44AB-8584-58B07FA5B003}" dt="2022-03-30T04:02:18.327" v="2088" actId="2696"/>
        <pc:sldMkLst>
          <pc:docMk/>
          <pc:sldMk cId="330116296" sldId="269"/>
        </pc:sldMkLst>
        <pc:spChg chg="mod">
          <ac:chgData name="vohuynhanhvu28@gmail.com" userId="7e0b2c84ddf560a3" providerId="LiveId" clId="{A3855FC1-0FC6-44AB-8584-58B07FA5B003}" dt="2022-03-30T04:01:27.155" v="2084" actId="1076"/>
          <ac:spMkLst>
            <pc:docMk/>
            <pc:sldMk cId="330116296" sldId="269"/>
            <ac:spMk id="364" creationId="{00000000-0000-0000-0000-000000000000}"/>
          </ac:spMkLst>
        </pc:spChg>
        <pc:spChg chg="mod">
          <ac:chgData name="vohuynhanhvu28@gmail.com" userId="7e0b2c84ddf560a3" providerId="LiveId" clId="{A3855FC1-0FC6-44AB-8584-58B07FA5B003}" dt="2022-03-30T04:01:34.396" v="2087" actId="403"/>
          <ac:spMkLst>
            <pc:docMk/>
            <pc:sldMk cId="330116296" sldId="269"/>
            <ac:spMk id="365" creationId="{00000000-0000-0000-0000-000000000000}"/>
          </ac:spMkLst>
        </pc:spChg>
        <pc:spChg chg="mod">
          <ac:chgData name="vohuynhanhvu28@gmail.com" userId="7e0b2c84ddf560a3" providerId="LiveId" clId="{A3855FC1-0FC6-44AB-8584-58B07FA5B003}" dt="2022-03-29T03:00:01.166" v="246" actId="14100"/>
          <ac:spMkLst>
            <pc:docMk/>
            <pc:sldMk cId="330116296" sldId="269"/>
            <ac:spMk id="366" creationId="{00000000-0000-0000-0000-000000000000}"/>
          </ac:spMkLst>
        </pc:spChg>
      </pc:sldChg>
      <pc:sldChg chg="modSp add mod modAnim">
        <pc:chgData name="vohuynhanhvu28@gmail.com" userId="7e0b2c84ddf560a3" providerId="LiveId" clId="{A3855FC1-0FC6-44AB-8584-58B07FA5B003}" dt="2022-03-30T14:00:33.179" v="3044"/>
        <pc:sldMkLst>
          <pc:docMk/>
          <pc:sldMk cId="4079992397" sldId="270"/>
        </pc:sldMkLst>
        <pc:spChg chg="mod">
          <ac:chgData name="vohuynhanhvu28@gmail.com" userId="7e0b2c84ddf560a3" providerId="LiveId" clId="{A3855FC1-0FC6-44AB-8584-58B07FA5B003}" dt="2022-03-30T04:00:55.888" v="2080" actId="1076"/>
          <ac:spMkLst>
            <pc:docMk/>
            <pc:sldMk cId="4079992397" sldId="270"/>
            <ac:spMk id="364" creationId="{00000000-0000-0000-0000-000000000000}"/>
          </ac:spMkLst>
        </pc:spChg>
        <pc:spChg chg="mod">
          <ac:chgData name="vohuynhanhvu28@gmail.com" userId="7e0b2c84ddf560a3" providerId="LiveId" clId="{A3855FC1-0FC6-44AB-8584-58B07FA5B003}" dt="2022-03-30T04:01:14.403" v="2083" actId="1076"/>
          <ac:spMkLst>
            <pc:docMk/>
            <pc:sldMk cId="4079992397" sldId="270"/>
            <ac:spMk id="365" creationId="{00000000-0000-0000-0000-000000000000}"/>
          </ac:spMkLst>
        </pc:spChg>
      </pc:sldChg>
      <pc:sldChg chg="addSp delSp modSp add del mod modAnim">
        <pc:chgData name="vohuynhanhvu28@gmail.com" userId="7e0b2c84ddf560a3" providerId="LiveId" clId="{A3855FC1-0FC6-44AB-8584-58B07FA5B003}" dt="2022-05-01T14:24:02.305" v="4913" actId="2696"/>
        <pc:sldMkLst>
          <pc:docMk/>
          <pc:sldMk cId="2534517220" sldId="271"/>
        </pc:sldMkLst>
        <pc:spChg chg="del">
          <ac:chgData name="vohuynhanhvu28@gmail.com" userId="7e0b2c84ddf560a3" providerId="LiveId" clId="{A3855FC1-0FC6-44AB-8584-58B07FA5B003}" dt="2022-05-01T14:05:22.279" v="4776" actId="478"/>
          <ac:spMkLst>
            <pc:docMk/>
            <pc:sldMk cId="2534517220" sldId="271"/>
            <ac:spMk id="5" creationId="{2E20DB3F-93EC-4E46-8124-BB12595DDF7D}"/>
          </ac:spMkLst>
        </pc:spChg>
        <pc:spChg chg="add mod">
          <ac:chgData name="vohuynhanhvu28@gmail.com" userId="7e0b2c84ddf560a3" providerId="LiveId" clId="{A3855FC1-0FC6-44AB-8584-58B07FA5B003}" dt="2022-05-01T14:05:22.580" v="4777"/>
          <ac:spMkLst>
            <pc:docMk/>
            <pc:sldMk cId="2534517220" sldId="271"/>
            <ac:spMk id="7" creationId="{B8DDF254-633B-4787-9650-C0A0CC070556}"/>
          </ac:spMkLst>
        </pc:spChg>
        <pc:spChg chg="mod">
          <ac:chgData name="vohuynhanhvu28@gmail.com" userId="7e0b2c84ddf560a3" providerId="LiveId" clId="{A3855FC1-0FC6-44AB-8584-58B07FA5B003}" dt="2022-03-30T04:00:28.338" v="2075" actId="403"/>
          <ac:spMkLst>
            <pc:docMk/>
            <pc:sldMk cId="2534517220" sldId="271"/>
            <ac:spMk id="365" creationId="{00000000-0000-0000-0000-000000000000}"/>
          </ac:spMkLst>
        </pc:spChg>
        <pc:spChg chg="mod">
          <ac:chgData name="vohuynhanhvu28@gmail.com" userId="7e0b2c84ddf560a3" providerId="LiveId" clId="{A3855FC1-0FC6-44AB-8584-58B07FA5B003}" dt="2022-03-30T04:00:37.299" v="2077" actId="403"/>
          <ac:spMkLst>
            <pc:docMk/>
            <pc:sldMk cId="2534517220" sldId="271"/>
            <ac:spMk id="366" creationId="{00000000-0000-0000-0000-000000000000}"/>
          </ac:spMkLst>
        </pc:spChg>
      </pc:sldChg>
      <pc:sldChg chg="addSp delSp modSp add del mod modTransition modAnim">
        <pc:chgData name="vohuynhanhvu28@gmail.com" userId="7e0b2c84ddf560a3" providerId="LiveId" clId="{A3855FC1-0FC6-44AB-8584-58B07FA5B003}" dt="2022-05-01T04:04:42.165" v="3923"/>
        <pc:sldMkLst>
          <pc:docMk/>
          <pc:sldMk cId="731726722" sldId="272"/>
        </pc:sldMkLst>
        <pc:spChg chg="add mod">
          <ac:chgData name="vohuynhanhvu28@gmail.com" userId="7e0b2c84ddf560a3" providerId="LiveId" clId="{A3855FC1-0FC6-44AB-8584-58B07FA5B003}" dt="2022-05-01T04:01:15.741" v="3905" actId="2710"/>
          <ac:spMkLst>
            <pc:docMk/>
            <pc:sldMk cId="731726722" sldId="272"/>
            <ac:spMk id="6" creationId="{BC739BB3-C854-42AA-8FE8-C768075231C3}"/>
          </ac:spMkLst>
        </pc:spChg>
        <pc:spChg chg="del mod topLvl">
          <ac:chgData name="vohuynhanhvu28@gmail.com" userId="7e0b2c84ddf560a3" providerId="LiveId" clId="{A3855FC1-0FC6-44AB-8584-58B07FA5B003}" dt="2022-05-01T03:56:57.557" v="3829" actId="478"/>
          <ac:spMkLst>
            <pc:docMk/>
            <pc:sldMk cId="731726722" sldId="272"/>
            <ac:spMk id="11" creationId="{8BCFFBBE-D33F-49CB-9284-9D67E28A67D1}"/>
          </ac:spMkLst>
        </pc:spChg>
        <pc:spChg chg="mod">
          <ac:chgData name="vohuynhanhvu28@gmail.com" userId="7e0b2c84ddf560a3" providerId="LiveId" clId="{A3855FC1-0FC6-44AB-8584-58B07FA5B003}" dt="2022-03-30T02:37:10.563" v="526" actId="14100"/>
          <ac:spMkLst>
            <pc:docMk/>
            <pc:sldMk cId="731726722" sldId="272"/>
            <ac:spMk id="16" creationId="{6A22AB59-4953-4123-9939-A50525B161AC}"/>
          </ac:spMkLst>
        </pc:spChg>
        <pc:spChg chg="mod">
          <ac:chgData name="vohuynhanhvu28@gmail.com" userId="7e0b2c84ddf560a3" providerId="LiveId" clId="{A3855FC1-0FC6-44AB-8584-58B07FA5B003}" dt="2022-05-01T03:57:39.536" v="3857" actId="1076"/>
          <ac:spMkLst>
            <pc:docMk/>
            <pc:sldMk cId="731726722" sldId="272"/>
            <ac:spMk id="353" creationId="{00000000-0000-0000-0000-000000000000}"/>
          </ac:spMkLst>
        </pc:spChg>
        <pc:grpChg chg="del mod">
          <ac:chgData name="vohuynhanhvu28@gmail.com" userId="7e0b2c84ddf560a3" providerId="LiveId" clId="{A3855FC1-0FC6-44AB-8584-58B07FA5B003}" dt="2022-05-01T03:56:54.934" v="3828" actId="478"/>
          <ac:grpSpMkLst>
            <pc:docMk/>
            <pc:sldMk cId="731726722" sldId="272"/>
            <ac:grpSpMk id="12" creationId="{C0F3CEB1-AFBF-4254-BD56-F7E93D51B46F}"/>
          </ac:grpSpMkLst>
        </pc:grpChg>
        <pc:grpChg chg="del mod">
          <ac:chgData name="vohuynhanhvu28@gmail.com" userId="7e0b2c84ddf560a3" providerId="LiveId" clId="{A3855FC1-0FC6-44AB-8584-58B07FA5B003}" dt="2022-05-01T03:56:59.550" v="3831" actId="478"/>
          <ac:grpSpMkLst>
            <pc:docMk/>
            <pc:sldMk cId="731726722" sldId="272"/>
            <ac:grpSpMk id="14" creationId="{92481057-660A-4336-9B81-4742E6E43657}"/>
          </ac:grpSpMkLst>
        </pc:grpChg>
        <pc:picChg chg="add del mod">
          <ac:chgData name="vohuynhanhvu28@gmail.com" userId="7e0b2c84ddf560a3" providerId="LiveId" clId="{A3855FC1-0FC6-44AB-8584-58B07FA5B003}" dt="2022-03-30T12:59:56.113" v="2709" actId="478"/>
          <ac:picMkLst>
            <pc:docMk/>
            <pc:sldMk cId="731726722" sldId="272"/>
            <ac:picMk id="4" creationId="{C4FE450E-23B7-49C5-A362-8BBD880DCF1D}"/>
          </ac:picMkLst>
        </pc:picChg>
        <pc:picChg chg="add del mod">
          <ac:chgData name="vohuynhanhvu28@gmail.com" userId="7e0b2c84ddf560a3" providerId="LiveId" clId="{A3855FC1-0FC6-44AB-8584-58B07FA5B003}" dt="2022-03-30T13:00:50.395" v="2715" actId="478"/>
          <ac:picMkLst>
            <pc:docMk/>
            <pc:sldMk cId="731726722" sldId="272"/>
            <ac:picMk id="7" creationId="{E90962FA-FB78-4D7A-87A6-18D6E5AE1167}"/>
          </ac:picMkLst>
        </pc:picChg>
        <pc:picChg chg="del mod topLvl">
          <ac:chgData name="vohuynhanhvu28@gmail.com" userId="7e0b2c84ddf560a3" providerId="LiveId" clId="{A3855FC1-0FC6-44AB-8584-58B07FA5B003}" dt="2022-05-01T03:56:54.934" v="3828" actId="478"/>
          <ac:picMkLst>
            <pc:docMk/>
            <pc:sldMk cId="731726722" sldId="272"/>
            <ac:picMk id="10" creationId="{9C368DDD-B8BE-428F-862E-86214D0E17E2}"/>
          </ac:picMkLst>
        </pc:picChg>
        <pc:picChg chg="add mod">
          <ac:chgData name="vohuynhanhvu28@gmail.com" userId="7e0b2c84ddf560a3" providerId="LiveId" clId="{A3855FC1-0FC6-44AB-8584-58B07FA5B003}" dt="2022-03-30T13:01:21.951" v="2719" actId="1076"/>
          <ac:picMkLst>
            <pc:docMk/>
            <pc:sldMk cId="731726722" sldId="272"/>
            <ac:picMk id="13" creationId="{C1F8356C-E800-4F66-8598-E8343EC99AEF}"/>
          </ac:picMkLst>
        </pc:picChg>
        <pc:picChg chg="add del mod">
          <ac:chgData name="vohuynhanhvu28@gmail.com" userId="7e0b2c84ddf560a3" providerId="LiveId" clId="{A3855FC1-0FC6-44AB-8584-58B07FA5B003}" dt="2022-05-01T04:02:17.059" v="3911"/>
          <ac:picMkLst>
            <pc:docMk/>
            <pc:sldMk cId="731726722" sldId="272"/>
            <ac:picMk id="17" creationId="{3AA8D055-D7D8-4922-A145-A0CE158C5430}"/>
          </ac:picMkLst>
        </pc:picChg>
        <pc:cxnChg chg="mod">
          <ac:chgData name="vohuynhanhvu28@gmail.com" userId="7e0b2c84ddf560a3" providerId="LiveId" clId="{A3855FC1-0FC6-44AB-8584-58B07FA5B003}" dt="2022-05-01T03:57:46.417" v="3858" actId="14100"/>
          <ac:cxnSpMkLst>
            <pc:docMk/>
            <pc:sldMk cId="731726722" sldId="272"/>
            <ac:cxnSpMk id="5" creationId="{74DA4EF9-8E44-467B-B905-98FB592D8410}"/>
          </ac:cxnSpMkLst>
        </pc:cxnChg>
        <pc:cxnChg chg="mod">
          <ac:chgData name="vohuynhanhvu28@gmail.com" userId="7e0b2c84ddf560a3" providerId="LiveId" clId="{A3855FC1-0FC6-44AB-8584-58B07FA5B003}" dt="2022-05-01T03:58:44.250" v="3862" actId="14100"/>
          <ac:cxnSpMkLst>
            <pc:docMk/>
            <pc:sldMk cId="731726722" sldId="272"/>
            <ac:cxnSpMk id="8" creationId="{3B3B33F8-C406-4BE9-9306-3566A0F7D2C6}"/>
          </ac:cxnSpMkLst>
        </pc:cxnChg>
      </pc:sldChg>
      <pc:sldChg chg="add del">
        <pc:chgData name="vohuynhanhvu28@gmail.com" userId="7e0b2c84ddf560a3" providerId="LiveId" clId="{A3855FC1-0FC6-44AB-8584-58B07FA5B003}" dt="2022-03-30T02:30:10.046" v="449"/>
        <pc:sldMkLst>
          <pc:docMk/>
          <pc:sldMk cId="3499637337" sldId="272"/>
        </pc:sldMkLst>
      </pc:sldChg>
      <pc:sldChg chg="addSp delSp modSp add mod delAnim modAnim">
        <pc:chgData name="vohuynhanhvu28@gmail.com" userId="7e0b2c84ddf560a3" providerId="LiveId" clId="{A3855FC1-0FC6-44AB-8584-58B07FA5B003}" dt="2022-05-03T08:52:21.832" v="6080"/>
        <pc:sldMkLst>
          <pc:docMk/>
          <pc:sldMk cId="239302288" sldId="273"/>
        </pc:sldMkLst>
        <pc:spChg chg="mod">
          <ac:chgData name="vohuynhanhvu28@gmail.com" userId="7e0b2c84ddf560a3" providerId="LiveId" clId="{A3855FC1-0FC6-44AB-8584-58B07FA5B003}" dt="2022-05-02T06:44:49.433" v="5257" actId="1076"/>
          <ac:spMkLst>
            <pc:docMk/>
            <pc:sldMk cId="239302288" sldId="273"/>
            <ac:spMk id="3" creationId="{B6B75325-02D8-4FB7-B8FB-3B5EA176C4A2}"/>
          </ac:spMkLst>
        </pc:spChg>
        <pc:spChg chg="add del">
          <ac:chgData name="vohuynhanhvu28@gmail.com" userId="7e0b2c84ddf560a3" providerId="LiveId" clId="{A3855FC1-0FC6-44AB-8584-58B07FA5B003}" dt="2022-05-02T06:50:08.936" v="5323" actId="22"/>
          <ac:spMkLst>
            <pc:docMk/>
            <pc:sldMk cId="239302288" sldId="273"/>
            <ac:spMk id="8" creationId="{A04B2786-0F37-463F-9DF3-ABE32DA89C3C}"/>
          </ac:spMkLst>
        </pc:spChg>
        <pc:spChg chg="mod">
          <ac:chgData name="vohuynhanhvu28@gmail.com" userId="7e0b2c84ddf560a3" providerId="LiveId" clId="{A3855FC1-0FC6-44AB-8584-58B07FA5B003}" dt="2022-05-02T06:55:46.117" v="5461" actId="403"/>
          <ac:spMkLst>
            <pc:docMk/>
            <pc:sldMk cId="239302288" sldId="273"/>
            <ac:spMk id="14" creationId="{EBCC4FCC-15E6-488B-83F3-9E083D20493E}"/>
          </ac:spMkLst>
        </pc:spChg>
        <pc:picChg chg="add del mod">
          <ac:chgData name="vohuynhanhvu28@gmail.com" userId="7e0b2c84ddf560a3" providerId="LiveId" clId="{A3855FC1-0FC6-44AB-8584-58B07FA5B003}" dt="2022-03-30T13:06:42.149" v="2760" actId="478"/>
          <ac:picMkLst>
            <pc:docMk/>
            <pc:sldMk cId="239302288" sldId="273"/>
            <ac:picMk id="5" creationId="{016F2D7A-7A19-4AFC-B28D-71890DB6A649}"/>
          </ac:picMkLst>
        </pc:picChg>
        <pc:picChg chg="add del mod">
          <ac:chgData name="vohuynhanhvu28@gmail.com" userId="7e0b2c84ddf560a3" providerId="LiveId" clId="{A3855FC1-0FC6-44AB-8584-58B07FA5B003}" dt="2022-03-30T13:06:44.647" v="2762"/>
          <ac:picMkLst>
            <pc:docMk/>
            <pc:sldMk cId="239302288" sldId="273"/>
            <ac:picMk id="6" creationId="{5FB39265-2599-4003-935F-0294DF244550}"/>
          </ac:picMkLst>
        </pc:picChg>
        <pc:picChg chg="add del mod">
          <ac:chgData name="vohuynhanhvu28@gmail.com" userId="7e0b2c84ddf560a3" providerId="LiveId" clId="{A3855FC1-0FC6-44AB-8584-58B07FA5B003}" dt="2022-05-02T06:44:56.198" v="5259" actId="478"/>
          <ac:picMkLst>
            <pc:docMk/>
            <pc:sldMk cId="239302288" sldId="273"/>
            <ac:picMk id="7" creationId="{FFE26629-AF8F-406B-9EB3-CD4E8FC0EEDB}"/>
          </ac:picMkLst>
        </pc:picChg>
      </pc:sldChg>
      <pc:sldChg chg="addSp delSp modSp add del mod modTransition delAnim modAnim">
        <pc:chgData name="vohuynhanhvu28@gmail.com" userId="7e0b2c84ddf560a3" providerId="LiveId" clId="{A3855FC1-0FC6-44AB-8584-58B07FA5B003}" dt="2022-05-01T14:10:20.330" v="4814" actId="2696"/>
        <pc:sldMkLst>
          <pc:docMk/>
          <pc:sldMk cId="498702565" sldId="274"/>
        </pc:sldMkLst>
        <pc:picChg chg="add del mod">
          <ac:chgData name="vohuynhanhvu28@gmail.com" userId="7e0b2c84ddf560a3" providerId="LiveId" clId="{A3855FC1-0FC6-44AB-8584-58B07FA5B003}" dt="2022-03-30T13:06:25.575" v="2759" actId="478"/>
          <ac:picMkLst>
            <pc:docMk/>
            <pc:sldMk cId="498702565" sldId="274"/>
            <ac:picMk id="5" creationId="{CA476FA2-6CCE-4788-BAE7-DB78EE0BE4F8}"/>
          </ac:picMkLst>
        </pc:picChg>
        <pc:picChg chg="add mod">
          <ac:chgData name="vohuynhanhvu28@gmail.com" userId="7e0b2c84ddf560a3" providerId="LiveId" clId="{A3855FC1-0FC6-44AB-8584-58B07FA5B003}" dt="2022-03-30T13:08:39.509" v="2785" actId="1076"/>
          <ac:picMkLst>
            <pc:docMk/>
            <pc:sldMk cId="498702565" sldId="274"/>
            <ac:picMk id="6" creationId="{3F1D5495-B943-4A0F-89FB-72F69965D401}"/>
          </ac:picMkLst>
        </pc:picChg>
      </pc:sldChg>
      <pc:sldChg chg="addSp modSp add del mod">
        <pc:chgData name="vohuynhanhvu28@gmail.com" userId="7e0b2c84ddf560a3" providerId="LiveId" clId="{A3855FC1-0FC6-44AB-8584-58B07FA5B003}" dt="2022-05-01T14:10:20.330" v="4814" actId="2696"/>
        <pc:sldMkLst>
          <pc:docMk/>
          <pc:sldMk cId="424712108" sldId="275"/>
        </pc:sldMkLst>
        <pc:spChg chg="mod">
          <ac:chgData name="vohuynhanhvu28@gmail.com" userId="7e0b2c84ddf560a3" providerId="LiveId" clId="{A3855FC1-0FC6-44AB-8584-58B07FA5B003}" dt="2022-03-30T02:38:57.344" v="538" actId="207"/>
          <ac:spMkLst>
            <pc:docMk/>
            <pc:sldMk cId="424712108" sldId="275"/>
            <ac:spMk id="14" creationId="{EBCC4FCC-15E6-488B-83F3-9E083D20493E}"/>
          </ac:spMkLst>
        </pc:spChg>
        <pc:picChg chg="add mod">
          <ac:chgData name="vohuynhanhvu28@gmail.com" userId="7e0b2c84ddf560a3" providerId="LiveId" clId="{A3855FC1-0FC6-44AB-8584-58B07FA5B003}" dt="2022-03-30T13:08:53.568" v="2786" actId="1076"/>
          <ac:picMkLst>
            <pc:docMk/>
            <pc:sldMk cId="424712108" sldId="275"/>
            <ac:picMk id="5" creationId="{4108C9C3-902D-4952-83B3-BE15CB2F8E4F}"/>
          </ac:picMkLst>
        </pc:picChg>
      </pc:sldChg>
      <pc:sldChg chg="addSp modSp add del mod modTransition modAnim">
        <pc:chgData name="vohuynhanhvu28@gmail.com" userId="7e0b2c84ddf560a3" providerId="LiveId" clId="{A3855FC1-0FC6-44AB-8584-58B07FA5B003}" dt="2022-05-01T14:10:42.211" v="4816" actId="2696"/>
        <pc:sldMkLst>
          <pc:docMk/>
          <pc:sldMk cId="4287003537" sldId="276"/>
        </pc:sldMkLst>
        <pc:spChg chg="mod">
          <ac:chgData name="vohuynhanhvu28@gmail.com" userId="7e0b2c84ddf560a3" providerId="LiveId" clId="{A3855FC1-0FC6-44AB-8584-58B07FA5B003}" dt="2022-03-30T02:41:37.906" v="561" actId="14100"/>
          <ac:spMkLst>
            <pc:docMk/>
            <pc:sldMk cId="4287003537" sldId="276"/>
            <ac:spMk id="347" creationId="{00000000-0000-0000-0000-000000000000}"/>
          </ac:spMkLst>
        </pc:spChg>
        <pc:spChg chg="mod">
          <ac:chgData name="vohuynhanhvu28@gmail.com" userId="7e0b2c84ddf560a3" providerId="LiveId" clId="{A3855FC1-0FC6-44AB-8584-58B07FA5B003}" dt="2022-03-30T03:59:30.287" v="2057" actId="403"/>
          <ac:spMkLst>
            <pc:docMk/>
            <pc:sldMk cId="4287003537" sldId="276"/>
            <ac:spMk id="348" creationId="{00000000-0000-0000-0000-000000000000}"/>
          </ac:spMkLst>
        </pc:spChg>
        <pc:picChg chg="add mod">
          <ac:chgData name="vohuynhanhvu28@gmail.com" userId="7e0b2c84ddf560a3" providerId="LiveId" clId="{A3855FC1-0FC6-44AB-8584-58B07FA5B003}" dt="2022-03-30T02:41:58.611" v="565" actId="1076"/>
          <ac:picMkLst>
            <pc:docMk/>
            <pc:sldMk cId="4287003537" sldId="276"/>
            <ac:picMk id="5" creationId="{029E277F-4E0A-4E40-9F5B-08CF2C659C91}"/>
          </ac:picMkLst>
        </pc:picChg>
      </pc:sldChg>
      <pc:sldChg chg="addSp delSp modSp add del mod modAnim">
        <pc:chgData name="vohuynhanhvu28@gmail.com" userId="7e0b2c84ddf560a3" providerId="LiveId" clId="{A3855FC1-0FC6-44AB-8584-58B07FA5B003}" dt="2022-05-01T14:10:42.211" v="4816" actId="2696"/>
        <pc:sldMkLst>
          <pc:docMk/>
          <pc:sldMk cId="1442005465" sldId="277"/>
        </pc:sldMkLst>
        <pc:spChg chg="add del">
          <ac:chgData name="vohuynhanhvu28@gmail.com" userId="7e0b2c84ddf560a3" providerId="LiveId" clId="{A3855FC1-0FC6-44AB-8584-58B07FA5B003}" dt="2022-03-30T02:51:31.804" v="774" actId="22"/>
          <ac:spMkLst>
            <pc:docMk/>
            <pc:sldMk cId="1442005465" sldId="277"/>
            <ac:spMk id="7" creationId="{21452AE6-9894-4F07-B880-5AF5ED2A23C3}"/>
          </ac:spMkLst>
        </pc:spChg>
        <pc:spChg chg="mod">
          <ac:chgData name="vohuynhanhvu28@gmail.com" userId="7e0b2c84ddf560a3" providerId="LiveId" clId="{A3855FC1-0FC6-44AB-8584-58B07FA5B003}" dt="2022-03-30T03:59:20.928" v="2056" actId="1076"/>
          <ac:spMkLst>
            <pc:docMk/>
            <pc:sldMk cId="1442005465" sldId="277"/>
            <ac:spMk id="348" creationId="{00000000-0000-0000-0000-000000000000}"/>
          </ac:spMkLst>
        </pc:spChg>
      </pc:sldChg>
      <pc:sldChg chg="addSp delSp modSp add del mod modAnim">
        <pc:chgData name="vohuynhanhvu28@gmail.com" userId="7e0b2c84ddf560a3" providerId="LiveId" clId="{A3855FC1-0FC6-44AB-8584-58B07FA5B003}" dt="2022-05-01T14:10:42.211" v="4816" actId="2696"/>
        <pc:sldMkLst>
          <pc:docMk/>
          <pc:sldMk cId="3587851617" sldId="278"/>
        </pc:sldMkLst>
        <pc:spChg chg="add del">
          <ac:chgData name="vohuynhanhvu28@gmail.com" userId="7e0b2c84ddf560a3" providerId="LiveId" clId="{A3855FC1-0FC6-44AB-8584-58B07FA5B003}" dt="2022-03-30T02:54:23.678" v="842" actId="22"/>
          <ac:spMkLst>
            <pc:docMk/>
            <pc:sldMk cId="3587851617" sldId="278"/>
            <ac:spMk id="7" creationId="{BD7365F7-B1DA-4361-B2F5-AA9B6AD8AA34}"/>
          </ac:spMkLst>
        </pc:spChg>
        <pc:spChg chg="mod">
          <ac:chgData name="vohuynhanhvu28@gmail.com" userId="7e0b2c84ddf560a3" providerId="LiveId" clId="{A3855FC1-0FC6-44AB-8584-58B07FA5B003}" dt="2022-03-30T03:59:08.020" v="2053" actId="403"/>
          <ac:spMkLst>
            <pc:docMk/>
            <pc:sldMk cId="3587851617" sldId="278"/>
            <ac:spMk id="348" creationId="{00000000-0000-0000-0000-000000000000}"/>
          </ac:spMkLst>
        </pc:spChg>
      </pc:sldChg>
      <pc:sldChg chg="addSp delSp modSp add del mod modTransition modAnim">
        <pc:chgData name="vohuynhanhvu28@gmail.com" userId="7e0b2c84ddf560a3" providerId="LiveId" clId="{A3855FC1-0FC6-44AB-8584-58B07FA5B003}" dt="2022-05-01T14:10:49.819" v="4817" actId="2696"/>
        <pc:sldMkLst>
          <pc:docMk/>
          <pc:sldMk cId="340786796" sldId="279"/>
        </pc:sldMkLst>
        <pc:spChg chg="add del mod">
          <ac:chgData name="vohuynhanhvu28@gmail.com" userId="7e0b2c84ddf560a3" providerId="LiveId" clId="{A3855FC1-0FC6-44AB-8584-58B07FA5B003}" dt="2022-03-30T02:55:42.861" v="857" actId="478"/>
          <ac:spMkLst>
            <pc:docMk/>
            <pc:sldMk cId="340786796" sldId="279"/>
            <ac:spMk id="3" creationId="{BBE5FD4F-9B57-4BD4-967C-7BFA0991CF8F}"/>
          </ac:spMkLst>
        </pc:spChg>
        <pc:spChg chg="add del mod">
          <ac:chgData name="vohuynhanhvu28@gmail.com" userId="7e0b2c84ddf560a3" providerId="LiveId" clId="{A3855FC1-0FC6-44AB-8584-58B07FA5B003}" dt="2022-03-30T02:59:28.322" v="1014"/>
          <ac:spMkLst>
            <pc:docMk/>
            <pc:sldMk cId="340786796" sldId="279"/>
            <ac:spMk id="4" creationId="{4F0EFF2D-0193-4F1B-9AEA-77354F7E4B75}"/>
          </ac:spMkLst>
        </pc:spChg>
        <pc:spChg chg="add del mod">
          <ac:chgData name="vohuynhanhvu28@gmail.com" userId="7e0b2c84ddf560a3" providerId="LiveId" clId="{A3855FC1-0FC6-44AB-8584-58B07FA5B003}" dt="2022-03-30T02:59:37.985" v="1018" actId="478"/>
          <ac:spMkLst>
            <pc:docMk/>
            <pc:sldMk cId="340786796" sldId="279"/>
            <ac:spMk id="6" creationId="{622C1BBA-10C0-4ECA-981E-6C98E0455E8F}"/>
          </ac:spMkLst>
        </pc:spChg>
        <pc:spChg chg="add mod">
          <ac:chgData name="vohuynhanhvu28@gmail.com" userId="7e0b2c84ddf560a3" providerId="LiveId" clId="{A3855FC1-0FC6-44AB-8584-58B07FA5B003}" dt="2022-03-30T13:24:37.053" v="2866" actId="571"/>
          <ac:spMkLst>
            <pc:docMk/>
            <pc:sldMk cId="340786796" sldId="279"/>
            <ac:spMk id="6" creationId="{A572ABC6-1CDC-4E0E-977A-1486370159BB}"/>
          </ac:spMkLst>
        </pc:spChg>
        <pc:spChg chg="mod">
          <ac:chgData name="vohuynhanhvu28@gmail.com" userId="7e0b2c84ddf560a3" providerId="LiveId" clId="{A3855FC1-0FC6-44AB-8584-58B07FA5B003}" dt="2022-03-30T02:59:26.597" v="1013" actId="14100"/>
          <ac:spMkLst>
            <pc:docMk/>
            <pc:sldMk cId="340786796" sldId="279"/>
            <ac:spMk id="364" creationId="{00000000-0000-0000-0000-000000000000}"/>
          </ac:spMkLst>
        </pc:spChg>
        <pc:spChg chg="mod">
          <ac:chgData name="vohuynhanhvu28@gmail.com" userId="7e0b2c84ddf560a3" providerId="LiveId" clId="{A3855FC1-0FC6-44AB-8584-58B07FA5B003}" dt="2022-03-30T03:59:00.039" v="2052" actId="404"/>
          <ac:spMkLst>
            <pc:docMk/>
            <pc:sldMk cId="340786796" sldId="279"/>
            <ac:spMk id="365" creationId="{00000000-0000-0000-0000-000000000000}"/>
          </ac:spMkLst>
        </pc:spChg>
        <pc:spChg chg="del mod">
          <ac:chgData name="vohuynhanhvu28@gmail.com" userId="7e0b2c84ddf560a3" providerId="LiveId" clId="{A3855FC1-0FC6-44AB-8584-58B07FA5B003}" dt="2022-03-30T02:55:41.086" v="856" actId="478"/>
          <ac:spMkLst>
            <pc:docMk/>
            <pc:sldMk cId="340786796" sldId="279"/>
            <ac:spMk id="366" creationId="{00000000-0000-0000-0000-000000000000}"/>
          </ac:spMkLst>
        </pc:spChg>
        <pc:picChg chg="add mod">
          <ac:chgData name="vohuynhanhvu28@gmail.com" userId="7e0b2c84ddf560a3" providerId="LiveId" clId="{A3855FC1-0FC6-44AB-8584-58B07FA5B003}" dt="2022-03-30T13:24:37.053" v="2866" actId="571"/>
          <ac:picMkLst>
            <pc:docMk/>
            <pc:sldMk cId="340786796" sldId="279"/>
            <ac:picMk id="7" creationId="{95A2345E-8CF9-403E-A41B-B0D7DED8DE5F}"/>
          </ac:picMkLst>
        </pc:picChg>
        <pc:picChg chg="add mod">
          <ac:chgData name="vohuynhanhvu28@gmail.com" userId="7e0b2c84ddf560a3" providerId="LiveId" clId="{A3855FC1-0FC6-44AB-8584-58B07FA5B003}" dt="2022-03-30T03:00:10.496" v="1023" actId="1076"/>
          <ac:picMkLst>
            <pc:docMk/>
            <pc:sldMk cId="340786796" sldId="279"/>
            <ac:picMk id="1030" creationId="{F7B63CD8-D1DF-4884-80FC-93127A92B00F}"/>
          </ac:picMkLst>
        </pc:picChg>
      </pc:sldChg>
      <pc:sldChg chg="add del">
        <pc:chgData name="vohuynhanhvu28@gmail.com" userId="7e0b2c84ddf560a3" providerId="LiveId" clId="{A3855FC1-0FC6-44AB-8584-58B07FA5B003}" dt="2022-03-30T02:54:41.680" v="847"/>
        <pc:sldMkLst>
          <pc:docMk/>
          <pc:sldMk cId="1737543068" sldId="280"/>
        </pc:sldMkLst>
      </pc:sldChg>
      <pc:sldChg chg="addSp delSp modSp add del mod modAnim">
        <pc:chgData name="vohuynhanhvu28@gmail.com" userId="7e0b2c84ddf560a3" providerId="LiveId" clId="{A3855FC1-0FC6-44AB-8584-58B07FA5B003}" dt="2022-05-01T14:10:49.819" v="4817" actId="2696"/>
        <pc:sldMkLst>
          <pc:docMk/>
          <pc:sldMk cId="3822005581" sldId="280"/>
        </pc:sldMkLst>
        <pc:spChg chg="add mod">
          <ac:chgData name="vohuynhanhvu28@gmail.com" userId="7e0b2c84ddf560a3" providerId="LiveId" clId="{A3855FC1-0FC6-44AB-8584-58B07FA5B003}" dt="2022-03-30T03:13:29.971" v="1422" actId="948"/>
          <ac:spMkLst>
            <pc:docMk/>
            <pc:sldMk cId="3822005581" sldId="280"/>
            <ac:spMk id="2" creationId="{EAA8756E-906E-4D70-AFF6-00F81C3EC1A7}"/>
          </ac:spMkLst>
        </pc:spChg>
        <pc:spChg chg="mod">
          <ac:chgData name="vohuynhanhvu28@gmail.com" userId="7e0b2c84ddf560a3" providerId="LiveId" clId="{A3855FC1-0FC6-44AB-8584-58B07FA5B003}" dt="2022-03-30T13:25:22.133" v="2874" actId="11"/>
          <ac:spMkLst>
            <pc:docMk/>
            <pc:sldMk cId="3822005581" sldId="280"/>
            <ac:spMk id="365" creationId="{00000000-0000-0000-0000-000000000000}"/>
          </ac:spMkLst>
        </pc:spChg>
        <pc:picChg chg="del">
          <ac:chgData name="vohuynhanhvu28@gmail.com" userId="7e0b2c84ddf560a3" providerId="LiveId" clId="{A3855FC1-0FC6-44AB-8584-58B07FA5B003}" dt="2022-03-30T03:01:34.933" v="1095" actId="478"/>
          <ac:picMkLst>
            <pc:docMk/>
            <pc:sldMk cId="3822005581" sldId="280"/>
            <ac:picMk id="1030" creationId="{F7B63CD8-D1DF-4884-80FC-93127A92B00F}"/>
          </ac:picMkLst>
        </pc:picChg>
      </pc:sldChg>
      <pc:sldChg chg="modSp add del mod">
        <pc:chgData name="vohuynhanhvu28@gmail.com" userId="7e0b2c84ddf560a3" providerId="LiveId" clId="{A3855FC1-0FC6-44AB-8584-58B07FA5B003}" dt="2022-03-30T03:04:58.272" v="1109"/>
        <pc:sldMkLst>
          <pc:docMk/>
          <pc:sldMk cId="914640462" sldId="281"/>
        </pc:sldMkLst>
        <pc:spChg chg="mod">
          <ac:chgData name="vohuynhanhvu28@gmail.com" userId="7e0b2c84ddf560a3" providerId="LiveId" clId="{A3855FC1-0FC6-44AB-8584-58B07FA5B003}" dt="2022-03-30T03:04:55.013" v="1108"/>
          <ac:spMkLst>
            <pc:docMk/>
            <pc:sldMk cId="914640462" sldId="281"/>
            <ac:spMk id="371" creationId="{00000000-0000-0000-0000-000000000000}"/>
          </ac:spMkLst>
        </pc:spChg>
      </pc:sldChg>
      <pc:sldChg chg="modSp add del mod modAnim">
        <pc:chgData name="vohuynhanhvu28@gmail.com" userId="7e0b2c84ddf560a3" providerId="LiveId" clId="{A3855FC1-0FC6-44AB-8584-58B07FA5B003}" dt="2022-05-01T14:10:49.819" v="4817" actId="2696"/>
        <pc:sldMkLst>
          <pc:docMk/>
          <pc:sldMk cId="1930879804" sldId="281"/>
        </pc:sldMkLst>
        <pc:spChg chg="mod">
          <ac:chgData name="vohuynhanhvu28@gmail.com" userId="7e0b2c84ddf560a3" providerId="LiveId" clId="{A3855FC1-0FC6-44AB-8584-58B07FA5B003}" dt="2022-03-30T03:13:19.006" v="1421" actId="1076"/>
          <ac:spMkLst>
            <pc:docMk/>
            <pc:sldMk cId="1930879804" sldId="281"/>
            <ac:spMk id="2" creationId="{EAA8756E-906E-4D70-AFF6-00F81C3EC1A7}"/>
          </ac:spMkLst>
        </pc:spChg>
        <pc:spChg chg="mod">
          <ac:chgData name="vohuynhanhvu28@gmail.com" userId="7e0b2c84ddf560a3" providerId="LiveId" clId="{A3855FC1-0FC6-44AB-8584-58B07FA5B003}" dt="2022-03-30T13:26:21.353" v="2880" actId="11"/>
          <ac:spMkLst>
            <pc:docMk/>
            <pc:sldMk cId="1930879804" sldId="281"/>
            <ac:spMk id="365" creationId="{00000000-0000-0000-0000-000000000000}"/>
          </ac:spMkLst>
        </pc:spChg>
      </pc:sldChg>
      <pc:sldChg chg="add del">
        <pc:chgData name="vohuynhanhvu28@gmail.com" userId="7e0b2c84ddf560a3" providerId="LiveId" clId="{A3855FC1-0FC6-44AB-8584-58B07FA5B003}" dt="2022-03-30T02:54:41.175" v="846"/>
        <pc:sldMkLst>
          <pc:docMk/>
          <pc:sldMk cId="4068094728" sldId="281"/>
        </pc:sldMkLst>
      </pc:sldChg>
      <pc:sldChg chg="addSp delSp modSp add del mod modAnim">
        <pc:chgData name="vohuynhanhvu28@gmail.com" userId="7e0b2c84ddf560a3" providerId="LiveId" clId="{A3855FC1-0FC6-44AB-8584-58B07FA5B003}" dt="2022-05-01T14:10:49.819" v="4817" actId="2696"/>
        <pc:sldMkLst>
          <pc:docMk/>
          <pc:sldMk cId="1257786925" sldId="282"/>
        </pc:sldMkLst>
        <pc:spChg chg="del">
          <ac:chgData name="vohuynhanhvu28@gmail.com" userId="7e0b2c84ddf560a3" providerId="LiveId" clId="{A3855FC1-0FC6-44AB-8584-58B07FA5B003}" dt="2022-03-30T03:08:50.718" v="1363" actId="478"/>
          <ac:spMkLst>
            <pc:docMk/>
            <pc:sldMk cId="1257786925" sldId="282"/>
            <ac:spMk id="2" creationId="{EAA8756E-906E-4D70-AFF6-00F81C3EC1A7}"/>
          </ac:spMkLst>
        </pc:spChg>
        <pc:spChg chg="add mod">
          <ac:chgData name="vohuynhanhvu28@gmail.com" userId="7e0b2c84ddf560a3" providerId="LiveId" clId="{A3855FC1-0FC6-44AB-8584-58B07FA5B003}" dt="2022-03-30T03:16:14.462" v="1475" actId="1076"/>
          <ac:spMkLst>
            <pc:docMk/>
            <pc:sldMk cId="1257786925" sldId="282"/>
            <ac:spMk id="6" creationId="{BD12F9AC-6D8F-443F-883F-C8F7FC4E0A7B}"/>
          </ac:spMkLst>
        </pc:spChg>
        <pc:spChg chg="mod">
          <ac:chgData name="vohuynhanhvu28@gmail.com" userId="7e0b2c84ddf560a3" providerId="LiveId" clId="{A3855FC1-0FC6-44AB-8584-58B07FA5B003}" dt="2022-03-30T13:26:53.622" v="2883" actId="11"/>
          <ac:spMkLst>
            <pc:docMk/>
            <pc:sldMk cId="1257786925" sldId="282"/>
            <ac:spMk id="365" creationId="{00000000-0000-0000-0000-000000000000}"/>
          </ac:spMkLst>
        </pc:spChg>
      </pc:sldChg>
      <pc:sldChg chg="addSp delSp modSp add del mod modAnim">
        <pc:chgData name="vohuynhanhvu28@gmail.com" userId="7e0b2c84ddf560a3" providerId="LiveId" clId="{A3855FC1-0FC6-44AB-8584-58B07FA5B003}" dt="2022-05-01T14:10:49.819" v="4817" actId="2696"/>
        <pc:sldMkLst>
          <pc:docMk/>
          <pc:sldMk cId="537687839" sldId="283"/>
        </pc:sldMkLst>
        <pc:spChg chg="add mod">
          <ac:chgData name="vohuynhanhvu28@gmail.com" userId="7e0b2c84ddf560a3" providerId="LiveId" clId="{A3855FC1-0FC6-44AB-8584-58B07FA5B003}" dt="2022-03-30T03:21:45.422" v="1547" actId="1076"/>
          <ac:spMkLst>
            <pc:docMk/>
            <pc:sldMk cId="537687839" sldId="283"/>
            <ac:spMk id="6" creationId="{33FB9CCF-B363-4AAF-AC93-9D607840BBE5}"/>
          </ac:spMkLst>
        </pc:spChg>
        <pc:spChg chg="mod">
          <ac:chgData name="vohuynhanhvu28@gmail.com" userId="7e0b2c84ddf560a3" providerId="LiveId" clId="{A3855FC1-0FC6-44AB-8584-58B07FA5B003}" dt="2022-03-30T03:58:46.512" v="2044" actId="403"/>
          <ac:spMkLst>
            <pc:docMk/>
            <pc:sldMk cId="537687839" sldId="283"/>
            <ac:spMk id="365" creationId="{00000000-0000-0000-0000-000000000000}"/>
          </ac:spMkLst>
        </pc:spChg>
        <pc:picChg chg="del">
          <ac:chgData name="vohuynhanhvu28@gmail.com" userId="7e0b2c84ddf560a3" providerId="LiveId" clId="{A3855FC1-0FC6-44AB-8584-58B07FA5B003}" dt="2022-03-30T03:16:08.231" v="1474" actId="478"/>
          <ac:picMkLst>
            <pc:docMk/>
            <pc:sldMk cId="537687839" sldId="283"/>
            <ac:picMk id="1030" creationId="{F7B63CD8-D1DF-4884-80FC-93127A92B00F}"/>
          </ac:picMkLst>
        </pc:picChg>
      </pc:sldChg>
      <pc:sldChg chg="addSp delSp modSp add del mod modTransition modAnim">
        <pc:chgData name="vohuynhanhvu28@gmail.com" userId="7e0b2c84ddf560a3" providerId="LiveId" clId="{A3855FC1-0FC6-44AB-8584-58B07FA5B003}" dt="2022-05-01T14:11:16.348" v="4821" actId="2696"/>
        <pc:sldMkLst>
          <pc:docMk/>
          <pc:sldMk cId="2058709507" sldId="284"/>
        </pc:sldMkLst>
        <pc:spChg chg="add del">
          <ac:chgData name="vohuynhanhvu28@gmail.com" userId="7e0b2c84ddf560a3" providerId="LiveId" clId="{A3855FC1-0FC6-44AB-8584-58B07FA5B003}" dt="2022-03-30T03:26:26.109" v="1600" actId="22"/>
          <ac:spMkLst>
            <pc:docMk/>
            <pc:sldMk cId="2058709507" sldId="284"/>
            <ac:spMk id="6" creationId="{133D5EA6-4559-41DD-98AA-0698EC811016}"/>
          </ac:spMkLst>
        </pc:spChg>
        <pc:spChg chg="mod">
          <ac:chgData name="vohuynhanhvu28@gmail.com" userId="7e0b2c84ddf560a3" providerId="LiveId" clId="{A3855FC1-0FC6-44AB-8584-58B07FA5B003}" dt="2022-03-30T13:43:43.157" v="2928" actId="1076"/>
          <ac:spMkLst>
            <pc:docMk/>
            <pc:sldMk cId="2058709507" sldId="284"/>
            <ac:spMk id="24" creationId="{ED582DA1-FF68-4DF7-BB84-ACC9117FCF27}"/>
          </ac:spMkLst>
        </pc:spChg>
        <pc:spChg chg="mod">
          <ac:chgData name="vohuynhanhvu28@gmail.com" userId="7e0b2c84ddf560a3" providerId="LiveId" clId="{A3855FC1-0FC6-44AB-8584-58B07FA5B003}" dt="2022-03-30T04:04:37.611" v="2109" actId="2711"/>
          <ac:spMkLst>
            <pc:docMk/>
            <pc:sldMk cId="2058709507" sldId="284"/>
            <ac:spMk id="371" creationId="{00000000-0000-0000-0000-000000000000}"/>
          </ac:spMkLst>
        </pc:spChg>
        <pc:picChg chg="add mod">
          <ac:chgData name="vohuynhanhvu28@gmail.com" userId="7e0b2c84ddf560a3" providerId="LiveId" clId="{A3855FC1-0FC6-44AB-8584-58B07FA5B003}" dt="2022-03-30T03:32:00.148" v="1645" actId="1076"/>
          <ac:picMkLst>
            <pc:docMk/>
            <pc:sldMk cId="2058709507" sldId="284"/>
            <ac:picMk id="2050" creationId="{7BDDC60B-32DC-4370-AABD-9E5CA466D884}"/>
          </ac:picMkLst>
        </pc:picChg>
      </pc:sldChg>
      <pc:sldChg chg="addSp delSp modSp add del mod modAnim">
        <pc:chgData name="vohuynhanhvu28@gmail.com" userId="7e0b2c84ddf560a3" providerId="LiveId" clId="{A3855FC1-0FC6-44AB-8584-58B07FA5B003}" dt="2022-05-01T14:11:16.348" v="4821" actId="2696"/>
        <pc:sldMkLst>
          <pc:docMk/>
          <pc:sldMk cId="1466388076" sldId="285"/>
        </pc:sldMkLst>
        <pc:spChg chg="add del">
          <ac:chgData name="vohuynhanhvu28@gmail.com" userId="7e0b2c84ddf560a3" providerId="LiveId" clId="{A3855FC1-0FC6-44AB-8584-58B07FA5B003}" dt="2022-03-30T03:33:22.304" v="1722" actId="22"/>
          <ac:spMkLst>
            <pc:docMk/>
            <pc:sldMk cId="1466388076" sldId="285"/>
            <ac:spMk id="7" creationId="{92C51880-57C9-4255-A535-A03BD956F3F4}"/>
          </ac:spMkLst>
        </pc:spChg>
        <pc:spChg chg="mod">
          <ac:chgData name="vohuynhanhvu28@gmail.com" userId="7e0b2c84ddf560a3" providerId="LiveId" clId="{A3855FC1-0FC6-44AB-8584-58B07FA5B003}" dt="2022-03-30T16:05:51.939" v="3577" actId="20577"/>
          <ac:spMkLst>
            <pc:docMk/>
            <pc:sldMk cId="1466388076" sldId="285"/>
            <ac:spMk id="24" creationId="{ED582DA1-FF68-4DF7-BB84-ACC9117FCF27}"/>
          </ac:spMkLst>
        </pc:spChg>
        <pc:spChg chg="mod">
          <ac:chgData name="vohuynhanhvu28@gmail.com" userId="7e0b2c84ddf560a3" providerId="LiveId" clId="{A3855FC1-0FC6-44AB-8584-58B07FA5B003}" dt="2022-03-30T13:45:11.670" v="2939" actId="2711"/>
          <ac:spMkLst>
            <pc:docMk/>
            <pc:sldMk cId="1466388076" sldId="285"/>
            <ac:spMk id="371" creationId="{00000000-0000-0000-0000-000000000000}"/>
          </ac:spMkLst>
        </pc:spChg>
        <pc:picChg chg="mod">
          <ac:chgData name="vohuynhanhvu28@gmail.com" userId="7e0b2c84ddf560a3" providerId="LiveId" clId="{A3855FC1-0FC6-44AB-8584-58B07FA5B003}" dt="2022-03-30T03:31:57.231" v="1644" actId="1076"/>
          <ac:picMkLst>
            <pc:docMk/>
            <pc:sldMk cId="1466388076" sldId="285"/>
            <ac:picMk id="2050" creationId="{7BDDC60B-32DC-4370-AABD-9E5CA466D884}"/>
          </ac:picMkLst>
        </pc:picChg>
      </pc:sldChg>
      <pc:sldChg chg="addSp delSp modSp add del mod modAnim">
        <pc:chgData name="vohuynhanhvu28@gmail.com" userId="7e0b2c84ddf560a3" providerId="LiveId" clId="{A3855FC1-0FC6-44AB-8584-58B07FA5B003}" dt="2022-05-01T14:11:16.348" v="4821" actId="2696"/>
        <pc:sldMkLst>
          <pc:docMk/>
          <pc:sldMk cId="2902148989" sldId="286"/>
        </pc:sldMkLst>
        <pc:spChg chg="add mod">
          <ac:chgData name="vohuynhanhvu28@gmail.com" userId="7e0b2c84ddf560a3" providerId="LiveId" clId="{A3855FC1-0FC6-44AB-8584-58B07FA5B003}" dt="2022-03-30T16:06:33.587" v="3594" actId="20577"/>
          <ac:spMkLst>
            <pc:docMk/>
            <pc:sldMk cId="2902148989" sldId="286"/>
            <ac:spMk id="6" creationId="{1E7CC3A6-E1A3-481F-B8D6-A7E7A35A0FBB}"/>
          </ac:spMkLst>
        </pc:spChg>
        <pc:spChg chg="mod">
          <ac:chgData name="vohuynhanhvu28@gmail.com" userId="7e0b2c84ddf560a3" providerId="LiveId" clId="{A3855FC1-0FC6-44AB-8584-58B07FA5B003}" dt="2022-03-30T16:06:08.450" v="3578" actId="20577"/>
          <ac:spMkLst>
            <pc:docMk/>
            <pc:sldMk cId="2902148989" sldId="286"/>
            <ac:spMk id="24" creationId="{ED582DA1-FF68-4DF7-BB84-ACC9117FCF27}"/>
          </ac:spMkLst>
        </pc:spChg>
        <pc:spChg chg="mod">
          <ac:chgData name="vohuynhanhvu28@gmail.com" userId="7e0b2c84ddf560a3" providerId="LiveId" clId="{A3855FC1-0FC6-44AB-8584-58B07FA5B003}" dt="2022-03-30T04:03:40.182" v="2099" actId="2711"/>
          <ac:spMkLst>
            <pc:docMk/>
            <pc:sldMk cId="2902148989" sldId="286"/>
            <ac:spMk id="371" creationId="{00000000-0000-0000-0000-000000000000}"/>
          </ac:spMkLst>
        </pc:spChg>
        <pc:picChg chg="add del mod">
          <ac:chgData name="vohuynhanhvu28@gmail.com" userId="7e0b2c84ddf560a3" providerId="LiveId" clId="{A3855FC1-0FC6-44AB-8584-58B07FA5B003}" dt="2022-03-30T13:05:02.453" v="2749"/>
          <ac:picMkLst>
            <pc:docMk/>
            <pc:sldMk cId="2902148989" sldId="286"/>
            <ac:picMk id="7" creationId="{4F783E8F-3DB4-4BC1-93FB-A396465CB975}"/>
          </ac:picMkLst>
        </pc:picChg>
        <pc:picChg chg="add del mod">
          <ac:chgData name="vohuynhanhvu28@gmail.com" userId="7e0b2c84ddf560a3" providerId="LiveId" clId="{A3855FC1-0FC6-44AB-8584-58B07FA5B003}" dt="2022-03-30T13:05:05.734" v="2751"/>
          <ac:picMkLst>
            <pc:docMk/>
            <pc:sldMk cId="2902148989" sldId="286"/>
            <ac:picMk id="8" creationId="{35BEA5A8-9106-4B22-8EA6-7D1545A306AF}"/>
          </ac:picMkLst>
        </pc:picChg>
        <pc:picChg chg="del">
          <ac:chgData name="vohuynhanhvu28@gmail.com" userId="7e0b2c84ddf560a3" providerId="LiveId" clId="{A3855FC1-0FC6-44AB-8584-58B07FA5B003}" dt="2022-03-30T03:33:35.066" v="1724" actId="478"/>
          <ac:picMkLst>
            <pc:docMk/>
            <pc:sldMk cId="2902148989" sldId="286"/>
            <ac:picMk id="2050" creationId="{7BDDC60B-32DC-4370-AABD-9E5CA466D884}"/>
          </ac:picMkLst>
        </pc:picChg>
      </pc:sldChg>
      <pc:sldChg chg="addSp modSp add mod">
        <pc:chgData name="vohuynhanhvu28@gmail.com" userId="7e0b2c84ddf560a3" providerId="LiveId" clId="{A3855FC1-0FC6-44AB-8584-58B07FA5B003}" dt="2022-03-30T13:09:28.150" v="2789" actId="1076"/>
        <pc:sldMkLst>
          <pc:docMk/>
          <pc:sldMk cId="664897929" sldId="287"/>
        </pc:sldMkLst>
        <pc:spChg chg="mod">
          <ac:chgData name="vohuynhanhvu28@gmail.com" userId="7e0b2c84ddf560a3" providerId="LiveId" clId="{A3855FC1-0FC6-44AB-8584-58B07FA5B003}" dt="2022-03-30T03:39:49.810" v="1797" actId="207"/>
          <ac:spMkLst>
            <pc:docMk/>
            <pc:sldMk cId="664897929" sldId="287"/>
            <ac:spMk id="16" creationId="{6A22AB59-4953-4123-9939-A50525B161AC}"/>
          </ac:spMkLst>
        </pc:spChg>
        <pc:picChg chg="add mod">
          <ac:chgData name="vohuynhanhvu28@gmail.com" userId="7e0b2c84ddf560a3" providerId="LiveId" clId="{A3855FC1-0FC6-44AB-8584-58B07FA5B003}" dt="2022-03-30T13:09:28.150" v="2789" actId="1076"/>
          <ac:picMkLst>
            <pc:docMk/>
            <pc:sldMk cId="664897929" sldId="287"/>
            <ac:picMk id="13" creationId="{1BDA4358-5E7A-47DA-8868-50F50A374A50}"/>
          </ac:picMkLst>
        </pc:picChg>
      </pc:sldChg>
      <pc:sldChg chg="add del">
        <pc:chgData name="vohuynhanhvu28@gmail.com" userId="7e0b2c84ddf560a3" providerId="LiveId" clId="{A3855FC1-0FC6-44AB-8584-58B07FA5B003}" dt="2022-03-30T03:39:25.415" v="1794"/>
        <pc:sldMkLst>
          <pc:docMk/>
          <pc:sldMk cId="3746578359" sldId="287"/>
        </pc:sldMkLst>
      </pc:sldChg>
      <pc:sldChg chg="addSp delSp modSp add mod modTransition modAnim">
        <pc:chgData name="vohuynhanhvu28@gmail.com" userId="7e0b2c84ddf560a3" providerId="LiveId" clId="{A3855FC1-0FC6-44AB-8584-58B07FA5B003}" dt="2022-03-30T14:06:10.692" v="3075"/>
        <pc:sldMkLst>
          <pc:docMk/>
          <pc:sldMk cId="0" sldId="288"/>
        </pc:sldMkLst>
        <pc:spChg chg="mod">
          <ac:chgData name="vohuynhanhvu28@gmail.com" userId="7e0b2c84ddf560a3" providerId="LiveId" clId="{A3855FC1-0FC6-44AB-8584-58B07FA5B003}" dt="2022-03-30T03:40:14.138" v="1799" actId="2711"/>
          <ac:spMkLst>
            <pc:docMk/>
            <pc:sldMk cId="0" sldId="288"/>
            <ac:spMk id="3" creationId="{B6B75325-02D8-4FB7-B8FB-3B5EA176C4A2}"/>
          </ac:spMkLst>
        </pc:spChg>
        <pc:spChg chg="mod">
          <ac:chgData name="vohuynhanhvu28@gmail.com" userId="7e0b2c84ddf560a3" providerId="LiveId" clId="{A3855FC1-0FC6-44AB-8584-58B07FA5B003}" dt="2022-03-30T03:42:48.120" v="1868" actId="113"/>
          <ac:spMkLst>
            <pc:docMk/>
            <pc:sldMk cId="0" sldId="288"/>
            <ac:spMk id="14" creationId="{EBCC4FCC-15E6-488B-83F3-9E083D20493E}"/>
          </ac:spMkLst>
        </pc:spChg>
        <pc:picChg chg="add del mod">
          <ac:chgData name="vohuynhanhvu28@gmail.com" userId="7e0b2c84ddf560a3" providerId="LiveId" clId="{A3855FC1-0FC6-44AB-8584-58B07FA5B003}" dt="2022-03-30T13:09:50.034" v="2792" actId="478"/>
          <ac:picMkLst>
            <pc:docMk/>
            <pc:sldMk cId="0" sldId="288"/>
            <ac:picMk id="5" creationId="{681D24F5-4A85-4888-8EC6-66E308A5EE12}"/>
          </ac:picMkLst>
        </pc:picChg>
        <pc:picChg chg="add mod">
          <ac:chgData name="vohuynhanhvu28@gmail.com" userId="7e0b2c84ddf560a3" providerId="LiveId" clId="{A3855FC1-0FC6-44AB-8584-58B07FA5B003}" dt="2022-03-30T13:09:53.257" v="2794" actId="1076"/>
          <ac:picMkLst>
            <pc:docMk/>
            <pc:sldMk cId="0" sldId="288"/>
            <ac:picMk id="6" creationId="{00DDF212-C7AA-4974-A9DA-502A81DB257D}"/>
          </ac:picMkLst>
        </pc:picChg>
      </pc:sldChg>
      <pc:sldChg chg="addSp modSp add mod">
        <pc:chgData name="vohuynhanhvu28@gmail.com" userId="7e0b2c84ddf560a3" providerId="LiveId" clId="{A3855FC1-0FC6-44AB-8584-58B07FA5B003}" dt="2022-05-02T07:10:26.642" v="5556" actId="113"/>
        <pc:sldMkLst>
          <pc:docMk/>
          <pc:sldMk cId="4275236403" sldId="289"/>
        </pc:sldMkLst>
        <pc:spChg chg="mod">
          <ac:chgData name="vohuynhanhvu28@gmail.com" userId="7e0b2c84ddf560a3" providerId="LiveId" clId="{A3855FC1-0FC6-44AB-8584-58B07FA5B003}" dt="2022-05-02T07:05:56.698" v="5535" actId="20577"/>
          <ac:spMkLst>
            <pc:docMk/>
            <pc:sldMk cId="4275236403" sldId="289"/>
            <ac:spMk id="3" creationId="{B6B75325-02D8-4FB7-B8FB-3B5EA176C4A2}"/>
          </ac:spMkLst>
        </pc:spChg>
        <pc:spChg chg="mod">
          <ac:chgData name="vohuynhanhvu28@gmail.com" userId="7e0b2c84ddf560a3" providerId="LiveId" clId="{A3855FC1-0FC6-44AB-8584-58B07FA5B003}" dt="2022-05-02T07:10:26.642" v="5556" actId="113"/>
          <ac:spMkLst>
            <pc:docMk/>
            <pc:sldMk cId="4275236403" sldId="289"/>
            <ac:spMk id="14" creationId="{EBCC4FCC-15E6-488B-83F3-9E083D20493E}"/>
          </ac:spMkLst>
        </pc:spChg>
        <pc:picChg chg="add mod">
          <ac:chgData name="vohuynhanhvu28@gmail.com" userId="7e0b2c84ddf560a3" providerId="LiveId" clId="{A3855FC1-0FC6-44AB-8584-58B07FA5B003}" dt="2022-03-30T13:10:00.119" v="2795" actId="1076"/>
          <ac:picMkLst>
            <pc:docMk/>
            <pc:sldMk cId="4275236403" sldId="289"/>
            <ac:picMk id="5" creationId="{BF79615F-3044-474C-8E40-576FD5F4BF5F}"/>
          </ac:picMkLst>
        </pc:picChg>
      </pc:sldChg>
      <pc:sldChg chg="addSp delSp modSp add mod modTransition">
        <pc:chgData name="vohuynhanhvu28@gmail.com" userId="7e0b2c84ddf560a3" providerId="LiveId" clId="{A3855FC1-0FC6-44AB-8584-58B07FA5B003}" dt="2022-03-30T13:45:53.049" v="2940"/>
        <pc:sldMkLst>
          <pc:docMk/>
          <pc:sldMk cId="1588860699" sldId="290"/>
        </pc:sldMkLst>
        <pc:spChg chg="add del mod">
          <ac:chgData name="vohuynhanhvu28@gmail.com" userId="7e0b2c84ddf560a3" providerId="LiveId" clId="{A3855FC1-0FC6-44AB-8584-58B07FA5B003}" dt="2022-03-30T03:43:53.380" v="1874" actId="478"/>
          <ac:spMkLst>
            <pc:docMk/>
            <pc:sldMk cId="1588860699" sldId="290"/>
            <ac:spMk id="3" creationId="{6456DA38-ECDC-4297-87B4-AA2B05045A27}"/>
          </ac:spMkLst>
        </pc:spChg>
        <pc:spChg chg="del">
          <ac:chgData name="vohuynhanhvu28@gmail.com" userId="7e0b2c84ddf560a3" providerId="LiveId" clId="{A3855FC1-0FC6-44AB-8584-58B07FA5B003}" dt="2022-03-30T03:43:56.389" v="1875" actId="478"/>
          <ac:spMkLst>
            <pc:docMk/>
            <pc:sldMk cId="1588860699" sldId="290"/>
            <ac:spMk id="24" creationId="{ED582DA1-FF68-4DF7-BB84-ACC9117FCF27}"/>
          </ac:spMkLst>
        </pc:spChg>
        <pc:spChg chg="del">
          <ac:chgData name="vohuynhanhvu28@gmail.com" userId="7e0b2c84ddf560a3" providerId="LiveId" clId="{A3855FC1-0FC6-44AB-8584-58B07FA5B003}" dt="2022-03-30T03:43:51.112" v="1873" actId="478"/>
          <ac:spMkLst>
            <pc:docMk/>
            <pc:sldMk cId="1588860699" sldId="290"/>
            <ac:spMk id="371" creationId="{00000000-0000-0000-0000-000000000000}"/>
          </ac:spMkLst>
        </pc:spChg>
        <pc:picChg chg="add mod">
          <ac:chgData name="vohuynhanhvu28@gmail.com" userId="7e0b2c84ddf560a3" providerId="LiveId" clId="{A3855FC1-0FC6-44AB-8584-58B07FA5B003}" dt="2022-03-30T03:44:26.045" v="1880" actId="14100"/>
          <ac:picMkLst>
            <pc:docMk/>
            <pc:sldMk cId="1588860699" sldId="290"/>
            <ac:picMk id="7" creationId="{CD05080A-B83F-438A-91D3-9FA3E491EFC1}"/>
          </ac:picMkLst>
        </pc:picChg>
      </pc:sldChg>
      <pc:sldChg chg="addSp delSp modSp add del mod modTransition modAnim">
        <pc:chgData name="vohuynhanhvu28@gmail.com" userId="7e0b2c84ddf560a3" providerId="LiveId" clId="{A3855FC1-0FC6-44AB-8584-58B07FA5B003}" dt="2022-05-01T14:12:30.604" v="4822" actId="2696"/>
        <pc:sldMkLst>
          <pc:docMk/>
          <pc:sldMk cId="2102958740" sldId="291"/>
        </pc:sldMkLst>
        <pc:picChg chg="add del mod">
          <ac:chgData name="vohuynhanhvu28@gmail.com" userId="7e0b2c84ddf560a3" providerId="LiveId" clId="{A3855FC1-0FC6-44AB-8584-58B07FA5B003}" dt="2022-03-30T13:10:14.778" v="2796" actId="478"/>
          <ac:picMkLst>
            <pc:docMk/>
            <pc:sldMk cId="2102958740" sldId="291"/>
            <ac:picMk id="5" creationId="{07F971A9-3BA0-459D-AE88-81BD49E6664C}"/>
          </ac:picMkLst>
        </pc:picChg>
        <pc:picChg chg="add mod">
          <ac:chgData name="vohuynhanhvu28@gmail.com" userId="7e0b2c84ddf560a3" providerId="LiveId" clId="{A3855FC1-0FC6-44AB-8584-58B07FA5B003}" dt="2022-03-30T13:10:39.279" v="2803" actId="1076"/>
          <ac:picMkLst>
            <pc:docMk/>
            <pc:sldMk cId="2102958740" sldId="291"/>
            <ac:picMk id="6" creationId="{D602BF52-92B4-4FC5-A239-D062AA480816}"/>
          </ac:picMkLst>
        </pc:picChg>
      </pc:sldChg>
      <pc:sldChg chg="addSp modSp add del mod">
        <pc:chgData name="vohuynhanhvu28@gmail.com" userId="7e0b2c84ddf560a3" providerId="LiveId" clId="{A3855FC1-0FC6-44AB-8584-58B07FA5B003}" dt="2022-05-01T14:12:30.604" v="4822" actId="2696"/>
        <pc:sldMkLst>
          <pc:docMk/>
          <pc:sldMk cId="146169300" sldId="292"/>
        </pc:sldMkLst>
        <pc:spChg chg="mod">
          <ac:chgData name="vohuynhanhvu28@gmail.com" userId="7e0b2c84ddf560a3" providerId="LiveId" clId="{A3855FC1-0FC6-44AB-8584-58B07FA5B003}" dt="2022-03-30T03:45:12.760" v="1884" actId="207"/>
          <ac:spMkLst>
            <pc:docMk/>
            <pc:sldMk cId="146169300" sldId="292"/>
            <ac:spMk id="14" creationId="{EBCC4FCC-15E6-488B-83F3-9E083D20493E}"/>
          </ac:spMkLst>
        </pc:spChg>
        <pc:picChg chg="add mod">
          <ac:chgData name="vohuynhanhvu28@gmail.com" userId="7e0b2c84ddf560a3" providerId="LiveId" clId="{A3855FC1-0FC6-44AB-8584-58B07FA5B003}" dt="2022-03-30T13:10:33.358" v="2802" actId="1076"/>
          <ac:picMkLst>
            <pc:docMk/>
            <pc:sldMk cId="146169300" sldId="292"/>
            <ac:picMk id="5" creationId="{7848E4C7-9E0B-4162-B82F-59A8073D33E6}"/>
          </ac:picMkLst>
        </pc:picChg>
      </pc:sldChg>
      <pc:sldChg chg="addSp delSp modSp add mod modTransition modAnim">
        <pc:chgData name="vohuynhanhvu28@gmail.com" userId="7e0b2c84ddf560a3" providerId="LiveId" clId="{A3855FC1-0FC6-44AB-8584-58B07FA5B003}" dt="2022-05-01T14:15:51.092" v="4841"/>
        <pc:sldMkLst>
          <pc:docMk/>
          <pc:sldMk cId="1771525598" sldId="293"/>
        </pc:sldMkLst>
        <pc:spChg chg="add mod">
          <ac:chgData name="vohuynhanhvu28@gmail.com" userId="7e0b2c84ddf560a3" providerId="LiveId" clId="{A3855FC1-0FC6-44AB-8584-58B07FA5B003}" dt="2022-05-01T14:14:09.305" v="4836" actId="1076"/>
          <ac:spMkLst>
            <pc:docMk/>
            <pc:sldMk cId="1771525598" sldId="293"/>
            <ac:spMk id="2" creationId="{47E1787E-A1A7-4745-8E92-C7BB347C02B2}"/>
          </ac:spMkLst>
        </pc:spChg>
        <pc:spChg chg="add del mod">
          <ac:chgData name="vohuynhanhvu28@gmail.com" userId="7e0b2c84ddf560a3" providerId="LiveId" clId="{A3855FC1-0FC6-44AB-8584-58B07FA5B003}" dt="2022-03-30T03:48:46.135" v="1888" actId="478"/>
          <ac:spMkLst>
            <pc:docMk/>
            <pc:sldMk cId="1771525598" sldId="293"/>
            <ac:spMk id="3" creationId="{A758CD24-ECBE-4656-8C22-FB613290CBE2}"/>
          </ac:spMkLst>
        </pc:spChg>
        <pc:spChg chg="add mod">
          <ac:chgData name="vohuynhanhvu28@gmail.com" userId="7e0b2c84ddf560a3" providerId="LiveId" clId="{A3855FC1-0FC6-44AB-8584-58B07FA5B003}" dt="2022-03-30T03:48:42.584" v="1887"/>
          <ac:spMkLst>
            <pc:docMk/>
            <pc:sldMk cId="1771525598" sldId="293"/>
            <ac:spMk id="7" creationId="{1E6B55E2-33F0-4B81-834C-115F1DD8469F}"/>
          </ac:spMkLst>
        </pc:spChg>
        <pc:spChg chg="del">
          <ac:chgData name="vohuynhanhvu28@gmail.com" userId="7e0b2c84ddf560a3" providerId="LiveId" clId="{A3855FC1-0FC6-44AB-8584-58B07FA5B003}" dt="2022-03-30T03:48:42.267" v="1886" actId="478"/>
          <ac:spMkLst>
            <pc:docMk/>
            <pc:sldMk cId="1771525598" sldId="293"/>
            <ac:spMk id="347" creationId="{00000000-0000-0000-0000-000000000000}"/>
          </ac:spMkLst>
        </pc:spChg>
        <pc:spChg chg="mod">
          <ac:chgData name="vohuynhanhvu28@gmail.com" userId="7e0b2c84ddf560a3" providerId="LiveId" clId="{A3855FC1-0FC6-44AB-8584-58B07FA5B003}" dt="2022-05-01T14:13:39.517" v="4829" actId="1076"/>
          <ac:spMkLst>
            <pc:docMk/>
            <pc:sldMk cId="1771525598" sldId="293"/>
            <ac:spMk id="348" creationId="{00000000-0000-0000-0000-000000000000}"/>
          </ac:spMkLst>
        </pc:spChg>
      </pc:sldChg>
      <pc:sldChg chg="addSp modSp add mod modAnim">
        <pc:chgData name="vohuynhanhvu28@gmail.com" userId="7e0b2c84ddf560a3" providerId="LiveId" clId="{A3855FC1-0FC6-44AB-8584-58B07FA5B003}" dt="2022-05-01T14:25:21.163" v="4926" actId="20577"/>
        <pc:sldMkLst>
          <pc:docMk/>
          <pc:sldMk cId="2861754297" sldId="294"/>
        </pc:sldMkLst>
        <pc:spChg chg="add mod">
          <ac:chgData name="vohuynhanhvu28@gmail.com" userId="7e0b2c84ddf560a3" providerId="LiveId" clId="{A3855FC1-0FC6-44AB-8584-58B07FA5B003}" dt="2022-05-01T14:25:21.163" v="4926" actId="20577"/>
          <ac:spMkLst>
            <pc:docMk/>
            <pc:sldMk cId="2861754297" sldId="294"/>
            <ac:spMk id="2" creationId="{E57E04B3-3379-4FEA-BA6E-C073489142CC}"/>
          </ac:spMkLst>
        </pc:spChg>
        <pc:spChg chg="mod">
          <ac:chgData name="vohuynhanhvu28@gmail.com" userId="7e0b2c84ddf560a3" providerId="LiveId" clId="{A3855FC1-0FC6-44AB-8584-58B07FA5B003}" dt="2022-03-30T14:02:28.286" v="3050" actId="2711"/>
          <ac:spMkLst>
            <pc:docMk/>
            <pc:sldMk cId="2861754297" sldId="294"/>
            <ac:spMk id="347" creationId="{00000000-0000-0000-0000-000000000000}"/>
          </ac:spMkLst>
        </pc:spChg>
        <pc:spChg chg="mod">
          <ac:chgData name="vohuynhanhvu28@gmail.com" userId="7e0b2c84ddf560a3" providerId="LiveId" clId="{A3855FC1-0FC6-44AB-8584-58B07FA5B003}" dt="2022-05-01T14:25:13.049" v="4922" actId="20577"/>
          <ac:spMkLst>
            <pc:docMk/>
            <pc:sldMk cId="2861754297" sldId="294"/>
            <ac:spMk id="348" creationId="{00000000-0000-0000-0000-000000000000}"/>
          </ac:spMkLst>
        </pc:spChg>
      </pc:sldChg>
      <pc:sldChg chg="addSp delSp modSp add mod modTransition delAnim modAnim">
        <pc:chgData name="vohuynhanhvu28@gmail.com" userId="7e0b2c84ddf560a3" providerId="LiveId" clId="{A3855FC1-0FC6-44AB-8584-58B07FA5B003}" dt="2022-05-01T14:25:46.380" v="4944" actId="20577"/>
        <pc:sldMkLst>
          <pc:docMk/>
          <pc:sldMk cId="0" sldId="295"/>
        </pc:sldMkLst>
        <pc:spChg chg="add del mod">
          <ac:chgData name="vohuynhanhvu28@gmail.com" userId="7e0b2c84ddf560a3" providerId="LiveId" clId="{A3855FC1-0FC6-44AB-8584-58B07FA5B003}" dt="2022-05-01T14:20:53.542" v="4883" actId="478"/>
          <ac:spMkLst>
            <pc:docMk/>
            <pc:sldMk cId="0" sldId="295"/>
            <ac:spMk id="3" creationId="{7138E25B-3A8B-41B7-89F9-DE949D0DB94F}"/>
          </ac:spMkLst>
        </pc:spChg>
        <pc:spChg chg="add del mod">
          <ac:chgData name="vohuynhanhvu28@gmail.com" userId="7e0b2c84ddf560a3" providerId="LiveId" clId="{A3855FC1-0FC6-44AB-8584-58B07FA5B003}" dt="2022-03-30T03:54:56.069" v="1981" actId="478"/>
          <ac:spMkLst>
            <pc:docMk/>
            <pc:sldMk cId="0" sldId="295"/>
            <ac:spMk id="3" creationId="{C4608D7D-15DE-4B08-8F09-39715080F67B}"/>
          </ac:spMkLst>
        </pc:spChg>
        <pc:spChg chg="add del mod">
          <ac:chgData name="vohuynhanhvu28@gmail.com" userId="7e0b2c84ddf560a3" providerId="LiveId" clId="{A3855FC1-0FC6-44AB-8584-58B07FA5B003}" dt="2022-03-30T03:54:52.951" v="1980"/>
          <ac:spMkLst>
            <pc:docMk/>
            <pc:sldMk cId="0" sldId="295"/>
            <ac:spMk id="8" creationId="{F1C2CD09-12E2-4904-842A-783B7DC964D5}"/>
          </ac:spMkLst>
        </pc:spChg>
        <pc:spChg chg="add mod">
          <ac:chgData name="vohuynhanhvu28@gmail.com" userId="7e0b2c84ddf560a3" providerId="LiveId" clId="{A3855FC1-0FC6-44AB-8584-58B07FA5B003}" dt="2022-05-01T14:25:46.380" v="4944" actId="20577"/>
          <ac:spMkLst>
            <pc:docMk/>
            <pc:sldMk cId="0" sldId="295"/>
            <ac:spMk id="8" creationId="{F93F2377-E469-482D-9C71-9F9270302AC1}"/>
          </ac:spMkLst>
        </pc:spChg>
        <pc:spChg chg="add mod">
          <ac:chgData name="vohuynhanhvu28@gmail.com" userId="7e0b2c84ddf560a3" providerId="LiveId" clId="{A3855FC1-0FC6-44AB-8584-58B07FA5B003}" dt="2022-05-01T14:20:05.632" v="4873" actId="1076"/>
          <ac:spMkLst>
            <pc:docMk/>
            <pc:sldMk cId="0" sldId="295"/>
            <ac:spMk id="9" creationId="{4267A099-82D5-4F34-A1A5-FA8C54D555F3}"/>
          </ac:spMkLst>
        </pc:spChg>
        <pc:spChg chg="del">
          <ac:chgData name="vohuynhanhvu28@gmail.com" userId="7e0b2c84ddf560a3" providerId="LiveId" clId="{A3855FC1-0FC6-44AB-8584-58B07FA5B003}" dt="2022-03-30T03:54:50.233" v="1978" actId="478"/>
          <ac:spMkLst>
            <pc:docMk/>
            <pc:sldMk cId="0" sldId="295"/>
            <ac:spMk id="364" creationId="{00000000-0000-0000-0000-000000000000}"/>
          </ac:spMkLst>
        </pc:spChg>
        <pc:spChg chg="mod">
          <ac:chgData name="vohuynhanhvu28@gmail.com" userId="7e0b2c84ddf560a3" providerId="LiveId" clId="{A3855FC1-0FC6-44AB-8584-58B07FA5B003}" dt="2022-05-01T14:25:34.372" v="4934" actId="20577"/>
          <ac:spMkLst>
            <pc:docMk/>
            <pc:sldMk cId="0" sldId="295"/>
            <ac:spMk id="365" creationId="{00000000-0000-0000-0000-000000000000}"/>
          </ac:spMkLst>
        </pc:spChg>
        <pc:spChg chg="del mod">
          <ac:chgData name="vohuynhanhvu28@gmail.com" userId="7e0b2c84ddf560a3" providerId="LiveId" clId="{A3855FC1-0FC6-44AB-8584-58B07FA5B003}" dt="2022-05-01T14:20:48.467" v="4881" actId="478"/>
          <ac:spMkLst>
            <pc:docMk/>
            <pc:sldMk cId="0" sldId="295"/>
            <ac:spMk id="366" creationId="{00000000-0000-0000-0000-000000000000}"/>
          </ac:spMkLst>
        </pc:spChg>
      </pc:sldChg>
      <pc:sldChg chg="addSp delSp modSp add del mod delAnim modAnim">
        <pc:chgData name="vohuynhanhvu28@gmail.com" userId="7e0b2c84ddf560a3" providerId="LiveId" clId="{A3855FC1-0FC6-44AB-8584-58B07FA5B003}" dt="2022-05-01T14:24:57.287" v="4914" actId="2696"/>
        <pc:sldMkLst>
          <pc:docMk/>
          <pc:sldMk cId="819737018" sldId="296"/>
        </pc:sldMkLst>
        <pc:spChg chg="add mod">
          <ac:chgData name="vohuynhanhvu28@gmail.com" userId="7e0b2c84ddf560a3" providerId="LiveId" clId="{A3855FC1-0FC6-44AB-8584-58B07FA5B003}" dt="2022-05-01T14:20:38.754" v="4880" actId="478"/>
          <ac:spMkLst>
            <pc:docMk/>
            <pc:sldMk cId="819737018" sldId="296"/>
            <ac:spMk id="3" creationId="{3930F15F-ED08-40AA-A724-AA3BE85E6719}"/>
          </ac:spMkLst>
        </pc:spChg>
        <pc:spChg chg="del mod">
          <ac:chgData name="vohuynhanhvu28@gmail.com" userId="7e0b2c84ddf560a3" providerId="LiveId" clId="{A3855FC1-0FC6-44AB-8584-58B07FA5B003}" dt="2022-05-01T14:20:38.754" v="4880" actId="478"/>
          <ac:spMkLst>
            <pc:docMk/>
            <pc:sldMk cId="819737018" sldId="296"/>
            <ac:spMk id="365" creationId="{00000000-0000-0000-0000-000000000000}"/>
          </ac:spMkLst>
        </pc:spChg>
        <pc:spChg chg="mod">
          <ac:chgData name="vohuynhanhvu28@gmail.com" userId="7e0b2c84ddf560a3" providerId="LiveId" clId="{A3855FC1-0FC6-44AB-8584-58B07FA5B003}" dt="2022-03-30T04:11:47.762" v="2203" actId="1076"/>
          <ac:spMkLst>
            <pc:docMk/>
            <pc:sldMk cId="819737018" sldId="296"/>
            <ac:spMk id="366" creationId="{00000000-0000-0000-0000-000000000000}"/>
          </ac:spMkLst>
        </pc:spChg>
      </pc:sldChg>
      <pc:sldChg chg="modSp add del mod">
        <pc:chgData name="vohuynhanhvu28@gmail.com" userId="7e0b2c84ddf560a3" providerId="LiveId" clId="{A3855FC1-0FC6-44AB-8584-58B07FA5B003}" dt="2022-03-30T04:33:03.381" v="2634" actId="2696"/>
        <pc:sldMkLst>
          <pc:docMk/>
          <pc:sldMk cId="0" sldId="297"/>
        </pc:sldMkLst>
        <pc:spChg chg="mod">
          <ac:chgData name="vohuynhanhvu28@gmail.com" userId="7e0b2c84ddf560a3" providerId="LiveId" clId="{A3855FC1-0FC6-44AB-8584-58B07FA5B003}" dt="2022-03-30T04:27:39.765" v="2504" actId="20577"/>
          <ac:spMkLst>
            <pc:docMk/>
            <pc:sldMk cId="0" sldId="297"/>
            <ac:spMk id="2" creationId="{FEFFDBE7-EF90-4047-A110-DD35432C4566}"/>
          </ac:spMkLst>
        </pc:spChg>
        <pc:spChg chg="mod">
          <ac:chgData name="vohuynhanhvu28@gmail.com" userId="7e0b2c84ddf560a3" providerId="LiveId" clId="{A3855FC1-0FC6-44AB-8584-58B07FA5B003}" dt="2022-03-30T04:26:39.644" v="2494" actId="1076"/>
          <ac:spMkLst>
            <pc:docMk/>
            <pc:sldMk cId="0" sldId="297"/>
            <ac:spMk id="342" creationId="{00000000-0000-0000-0000-000000000000}"/>
          </ac:spMkLst>
        </pc:spChg>
      </pc:sldChg>
      <pc:sldChg chg="modSp add mod modAnim">
        <pc:chgData name="vohuynhanhvu28@gmail.com" userId="7e0b2c84ddf560a3" providerId="LiveId" clId="{A3855FC1-0FC6-44AB-8584-58B07FA5B003}" dt="2022-05-01T14:38:13.189" v="5101" actId="2710"/>
        <pc:sldMkLst>
          <pc:docMk/>
          <pc:sldMk cId="1862120903" sldId="298"/>
        </pc:sldMkLst>
        <pc:spChg chg="mod">
          <ac:chgData name="vohuynhanhvu28@gmail.com" userId="7e0b2c84ddf560a3" providerId="LiveId" clId="{A3855FC1-0FC6-44AB-8584-58B07FA5B003}" dt="2022-05-01T14:38:13.189" v="5101" actId="2710"/>
          <ac:spMkLst>
            <pc:docMk/>
            <pc:sldMk cId="1862120903" sldId="298"/>
            <ac:spMk id="2" creationId="{FEFFDBE7-EF90-4047-A110-DD35432C4566}"/>
          </ac:spMkLst>
        </pc:spChg>
      </pc:sldChg>
      <pc:sldChg chg="new del">
        <pc:chgData name="vohuynhanhvu28@gmail.com" userId="7e0b2c84ddf560a3" providerId="LiveId" clId="{A3855FC1-0FC6-44AB-8584-58B07FA5B003}" dt="2022-03-30T04:31:40.812" v="2594" actId="680"/>
        <pc:sldMkLst>
          <pc:docMk/>
          <pc:sldMk cId="819381585" sldId="299"/>
        </pc:sldMkLst>
      </pc:sldChg>
      <pc:sldChg chg="add del">
        <pc:chgData name="vohuynhanhvu28@gmail.com" userId="7e0b2c84ddf560a3" providerId="LiveId" clId="{A3855FC1-0FC6-44AB-8584-58B07FA5B003}" dt="2022-03-30T04:31:47.699" v="2596"/>
        <pc:sldMkLst>
          <pc:docMk/>
          <pc:sldMk cId="2910620238" sldId="299"/>
        </pc:sldMkLst>
      </pc:sldChg>
      <pc:sldChg chg="modSp add mod modAnim">
        <pc:chgData name="vohuynhanhvu28@gmail.com" userId="7e0b2c84ddf560a3" providerId="LiveId" clId="{A3855FC1-0FC6-44AB-8584-58B07FA5B003}" dt="2022-05-01T14:42:04.154" v="5126" actId="20577"/>
        <pc:sldMkLst>
          <pc:docMk/>
          <pc:sldMk cId="3100314945" sldId="299"/>
        </pc:sldMkLst>
        <pc:spChg chg="mod">
          <ac:chgData name="vohuynhanhvu28@gmail.com" userId="7e0b2c84ddf560a3" providerId="LiveId" clId="{A3855FC1-0FC6-44AB-8584-58B07FA5B003}" dt="2022-05-01T14:42:04.154" v="5126" actId="20577"/>
          <ac:spMkLst>
            <pc:docMk/>
            <pc:sldMk cId="3100314945" sldId="299"/>
            <ac:spMk id="2" creationId="{FEFFDBE7-EF90-4047-A110-DD35432C4566}"/>
          </ac:spMkLst>
        </pc:spChg>
      </pc:sldChg>
      <pc:sldChg chg="modSp add mod modTransition modAnim">
        <pc:chgData name="vohuynhanhvu28@gmail.com" userId="7e0b2c84ddf560a3" providerId="LiveId" clId="{A3855FC1-0FC6-44AB-8584-58B07FA5B003}" dt="2022-05-01T14:34:00.115" v="5065"/>
        <pc:sldMkLst>
          <pc:docMk/>
          <pc:sldMk cId="772812391" sldId="300"/>
        </pc:sldMkLst>
        <pc:spChg chg="mod">
          <ac:chgData name="vohuynhanhvu28@gmail.com" userId="7e0b2c84ddf560a3" providerId="LiveId" clId="{A3855FC1-0FC6-44AB-8584-58B07FA5B003}" dt="2022-05-01T14:29:57.249" v="5025" actId="179"/>
          <ac:spMkLst>
            <pc:docMk/>
            <pc:sldMk cId="772812391" sldId="300"/>
            <ac:spMk id="2" creationId="{FEFFDBE7-EF90-4047-A110-DD35432C4566}"/>
          </ac:spMkLst>
        </pc:spChg>
      </pc:sldChg>
      <pc:sldChg chg="modSp add mod modTransition modAnim">
        <pc:chgData name="vohuynhanhvu28@gmail.com" userId="7e0b2c84ddf560a3" providerId="LiveId" clId="{A3855FC1-0FC6-44AB-8584-58B07FA5B003}" dt="2022-03-30T14:06:05.452" v="3073"/>
        <pc:sldMkLst>
          <pc:docMk/>
          <pc:sldMk cId="1896644467" sldId="301"/>
        </pc:sldMkLst>
        <pc:picChg chg="mod">
          <ac:chgData name="vohuynhanhvu28@gmail.com" userId="7e0b2c84ddf560a3" providerId="LiveId" clId="{A3855FC1-0FC6-44AB-8584-58B07FA5B003}" dt="2022-03-30T13:09:38.102" v="2791" actId="1076"/>
          <ac:picMkLst>
            <pc:docMk/>
            <pc:sldMk cId="1896644467" sldId="301"/>
            <ac:picMk id="13" creationId="{C1F8356C-E800-4F66-8598-E8343EC99AEF}"/>
          </ac:picMkLst>
        </pc:picChg>
      </pc:sldChg>
      <pc:sldChg chg="addSp delSp modSp add mod modTransition delAnim modAnim">
        <pc:chgData name="vohuynhanhvu28@gmail.com" userId="7e0b2c84ddf560a3" providerId="LiveId" clId="{A3855FC1-0FC6-44AB-8584-58B07FA5B003}" dt="2022-03-30T13:55:19.160" v="3016"/>
        <pc:sldMkLst>
          <pc:docMk/>
          <pc:sldMk cId="358041818" sldId="302"/>
        </pc:sldMkLst>
        <pc:spChg chg="del">
          <ac:chgData name="vohuynhanhvu28@gmail.com" userId="7e0b2c84ddf560a3" providerId="LiveId" clId="{A3855FC1-0FC6-44AB-8584-58B07FA5B003}" dt="2022-03-30T13:54:45.938" v="3009" actId="478"/>
          <ac:spMkLst>
            <pc:docMk/>
            <pc:sldMk cId="358041818" sldId="302"/>
            <ac:spMk id="3" creationId="{8B5772EE-E0A7-4EA3-8B3E-7FAD708CC9AA}"/>
          </ac:spMkLst>
        </pc:spChg>
        <pc:spChg chg="add del mod">
          <ac:chgData name="vohuynhanhvu28@gmail.com" userId="7e0b2c84ddf560a3" providerId="LiveId" clId="{A3855FC1-0FC6-44AB-8584-58B07FA5B003}" dt="2022-03-30T13:54:49.831" v="3010" actId="478"/>
          <ac:spMkLst>
            <pc:docMk/>
            <pc:sldMk cId="358041818" sldId="302"/>
            <ac:spMk id="6" creationId="{CFC7973C-84A5-48B9-9D71-119BE4660BB3}"/>
          </ac:spMkLst>
        </pc:spChg>
        <pc:spChg chg="mod">
          <ac:chgData name="vohuynhanhvu28@gmail.com" userId="7e0b2c84ddf560a3" providerId="LiveId" clId="{A3855FC1-0FC6-44AB-8584-58B07FA5B003}" dt="2022-03-30T13:55:11.775" v="3014" actId="1076"/>
          <ac:spMkLst>
            <pc:docMk/>
            <pc:sldMk cId="358041818" sldId="302"/>
            <ac:spMk id="8" creationId="{C12B663D-B748-413D-A322-993ACCC9385A}"/>
          </ac:spMkLst>
        </pc:spChg>
      </pc:sldChg>
      <pc:sldChg chg="addSp delSp modSp add del mod modTransition delAnim modAnim">
        <pc:chgData name="vohuynhanhvu28@gmail.com" userId="7e0b2c84ddf560a3" providerId="LiveId" clId="{A3855FC1-0FC6-44AB-8584-58B07FA5B003}" dt="2022-05-01T14:10:53.917" v="4818" actId="2696"/>
        <pc:sldMkLst>
          <pc:docMk/>
          <pc:sldMk cId="1793741907" sldId="303"/>
        </pc:sldMkLst>
        <pc:spChg chg="del mod">
          <ac:chgData name="vohuynhanhvu28@gmail.com" userId="7e0b2c84ddf560a3" providerId="LiveId" clId="{A3855FC1-0FC6-44AB-8584-58B07FA5B003}" dt="2022-03-30T14:10:45.995" v="3103" actId="478"/>
          <ac:spMkLst>
            <pc:docMk/>
            <pc:sldMk cId="1793741907" sldId="303"/>
            <ac:spMk id="2" creationId="{FEFFDBE7-EF90-4047-A110-DD35432C4566}"/>
          </ac:spMkLst>
        </pc:spChg>
        <pc:spChg chg="add mod">
          <ac:chgData name="vohuynhanhvu28@gmail.com" userId="7e0b2c84ddf560a3" providerId="LiveId" clId="{A3855FC1-0FC6-44AB-8584-58B07FA5B003}" dt="2022-03-30T14:20:53.867" v="3342" actId="14100"/>
          <ac:spMkLst>
            <pc:docMk/>
            <pc:sldMk cId="1793741907" sldId="303"/>
            <ac:spMk id="4" creationId="{41AF42B2-C3DB-4CBC-922F-D8859A59A2FD}"/>
          </ac:spMkLst>
        </pc:spChg>
        <pc:spChg chg="add del mod">
          <ac:chgData name="vohuynhanhvu28@gmail.com" userId="7e0b2c84ddf560a3" providerId="LiveId" clId="{A3855FC1-0FC6-44AB-8584-58B07FA5B003}" dt="2022-03-30T14:10:50.732" v="3106" actId="478"/>
          <ac:spMkLst>
            <pc:docMk/>
            <pc:sldMk cId="1793741907" sldId="303"/>
            <ac:spMk id="6" creationId="{B790CFD0-E62D-45C8-8D5C-19F29F80507B}"/>
          </ac:spMkLst>
        </pc:spChg>
        <pc:spChg chg="add del mod">
          <ac:chgData name="vohuynhanhvu28@gmail.com" userId="7e0b2c84ddf560a3" providerId="LiveId" clId="{A3855FC1-0FC6-44AB-8584-58B07FA5B003}" dt="2022-03-30T14:11:33.771" v="3111"/>
          <ac:spMkLst>
            <pc:docMk/>
            <pc:sldMk cId="1793741907" sldId="303"/>
            <ac:spMk id="7" creationId="{E3E9D1C3-2F06-4767-9C4D-87DE53078494}"/>
          </ac:spMkLst>
        </pc:spChg>
        <pc:spChg chg="add mod">
          <ac:chgData name="vohuynhanhvu28@gmail.com" userId="7e0b2c84ddf560a3" providerId="LiveId" clId="{A3855FC1-0FC6-44AB-8584-58B07FA5B003}" dt="2022-03-30T14:20:57.555" v="3343" actId="1076"/>
          <ac:spMkLst>
            <pc:docMk/>
            <pc:sldMk cId="1793741907" sldId="303"/>
            <ac:spMk id="8" creationId="{84329FA3-7F4C-451F-9D40-0C839D737580}"/>
          </ac:spMkLst>
        </pc:spChg>
        <pc:spChg chg="del mod">
          <ac:chgData name="vohuynhanhvu28@gmail.com" userId="7e0b2c84ddf560a3" providerId="LiveId" clId="{A3855FC1-0FC6-44AB-8584-58B07FA5B003}" dt="2022-03-30T14:10:48.727" v="3105" actId="478"/>
          <ac:spMkLst>
            <pc:docMk/>
            <pc:sldMk cId="1793741907" sldId="303"/>
            <ac:spMk id="342" creationId="{00000000-0000-0000-0000-000000000000}"/>
          </ac:spMkLst>
        </pc:spChg>
        <pc:picChg chg="add mod">
          <ac:chgData name="vohuynhanhvu28@gmail.com" userId="7e0b2c84ddf560a3" providerId="LiveId" clId="{A3855FC1-0FC6-44AB-8584-58B07FA5B003}" dt="2022-03-30T14:13:02.300" v="3155" actId="1076"/>
          <ac:picMkLst>
            <pc:docMk/>
            <pc:sldMk cId="1793741907" sldId="303"/>
            <ac:picMk id="10" creationId="{73B6AD4E-0DF9-42FA-A17D-B6DE4BD31C05}"/>
          </ac:picMkLst>
        </pc:picChg>
      </pc:sldChg>
      <pc:sldChg chg="addSp delSp modSp add del mod modTransition delAnim modAnim">
        <pc:chgData name="vohuynhanhvu28@gmail.com" userId="7e0b2c84ddf560a3" providerId="LiveId" clId="{A3855FC1-0FC6-44AB-8584-58B07FA5B003}" dt="2022-05-01T14:10:53.917" v="4818" actId="2696"/>
        <pc:sldMkLst>
          <pc:docMk/>
          <pc:sldMk cId="2575959394" sldId="304"/>
        </pc:sldMkLst>
        <pc:spChg chg="mod">
          <ac:chgData name="vohuynhanhvu28@gmail.com" userId="7e0b2c84ddf560a3" providerId="LiveId" clId="{A3855FC1-0FC6-44AB-8584-58B07FA5B003}" dt="2022-03-30T14:20:50.949" v="3341" actId="14100"/>
          <ac:spMkLst>
            <pc:docMk/>
            <pc:sldMk cId="2575959394" sldId="304"/>
            <ac:spMk id="4" creationId="{41AF42B2-C3DB-4CBC-922F-D8859A59A2FD}"/>
          </ac:spMkLst>
        </pc:spChg>
        <pc:spChg chg="mod">
          <ac:chgData name="vohuynhanhvu28@gmail.com" userId="7e0b2c84ddf560a3" providerId="LiveId" clId="{A3855FC1-0FC6-44AB-8584-58B07FA5B003}" dt="2022-03-30T14:21:05.371" v="3345" actId="14100"/>
          <ac:spMkLst>
            <pc:docMk/>
            <pc:sldMk cId="2575959394" sldId="304"/>
            <ac:spMk id="8" creationId="{84329FA3-7F4C-451F-9D40-0C839D737580}"/>
          </ac:spMkLst>
        </pc:spChg>
        <pc:picChg chg="add del mod">
          <ac:chgData name="vohuynhanhvu28@gmail.com" userId="7e0b2c84ddf560a3" providerId="LiveId" clId="{A3855FC1-0FC6-44AB-8584-58B07FA5B003}" dt="2022-03-30T14:20:59.557" v="3344" actId="478"/>
          <ac:picMkLst>
            <pc:docMk/>
            <pc:sldMk cId="2575959394" sldId="304"/>
            <ac:picMk id="6" creationId="{E3434E02-210D-445E-839F-F0D74A58C81A}"/>
          </ac:picMkLst>
        </pc:picChg>
        <pc:picChg chg="del">
          <ac:chgData name="vohuynhanhvu28@gmail.com" userId="7e0b2c84ddf560a3" providerId="LiveId" clId="{A3855FC1-0FC6-44AB-8584-58B07FA5B003}" dt="2022-03-30T14:16:37.651" v="3217" actId="478"/>
          <ac:picMkLst>
            <pc:docMk/>
            <pc:sldMk cId="2575959394" sldId="304"/>
            <ac:picMk id="10" creationId="{73B6AD4E-0DF9-42FA-A17D-B6DE4BD31C05}"/>
          </ac:picMkLst>
        </pc:picChg>
      </pc:sldChg>
      <pc:sldChg chg="addSp delSp modSp add del mod modTransition delAnim modAnim">
        <pc:chgData name="vohuynhanhvu28@gmail.com" userId="7e0b2c84ddf560a3" providerId="LiveId" clId="{A3855FC1-0FC6-44AB-8584-58B07FA5B003}" dt="2022-05-01T14:10:34.986" v="4815" actId="2696"/>
        <pc:sldMkLst>
          <pc:docMk/>
          <pc:sldMk cId="394155078" sldId="305"/>
        </pc:sldMkLst>
        <pc:spChg chg="add mod">
          <ac:chgData name="vohuynhanhvu28@gmail.com" userId="7e0b2c84ddf560a3" providerId="LiveId" clId="{A3855FC1-0FC6-44AB-8584-58B07FA5B003}" dt="2022-03-30T14:24:24.208" v="3475" actId="688"/>
          <ac:spMkLst>
            <pc:docMk/>
            <pc:sldMk cId="394155078" sldId="305"/>
            <ac:spMk id="2" creationId="{6DE0141C-CC5A-48A9-BC9C-D6D171C7336E}"/>
          </ac:spMkLst>
        </pc:spChg>
        <pc:spChg chg="del">
          <ac:chgData name="vohuynhanhvu28@gmail.com" userId="7e0b2c84ddf560a3" providerId="LiveId" clId="{A3855FC1-0FC6-44AB-8584-58B07FA5B003}" dt="2022-03-30T14:21:56.471" v="3348" actId="478"/>
          <ac:spMkLst>
            <pc:docMk/>
            <pc:sldMk cId="394155078" sldId="305"/>
            <ac:spMk id="8" creationId="{84329FA3-7F4C-451F-9D40-0C839D737580}"/>
          </ac:spMkLst>
        </pc:spChg>
        <pc:picChg chg="add mod">
          <ac:chgData name="vohuynhanhvu28@gmail.com" userId="7e0b2c84ddf560a3" providerId="LiveId" clId="{A3855FC1-0FC6-44AB-8584-58B07FA5B003}" dt="2022-03-30T14:24:24.604" v="3476" actId="1076"/>
          <ac:picMkLst>
            <pc:docMk/>
            <pc:sldMk cId="394155078" sldId="305"/>
            <ac:picMk id="5" creationId="{F6DE0236-8B68-4351-9913-6D768E8EB855}"/>
          </ac:picMkLst>
        </pc:picChg>
      </pc:sldChg>
      <pc:sldChg chg="addSp modSp add del mod modTransition modAnim">
        <pc:chgData name="vohuynhanhvu28@gmail.com" userId="7e0b2c84ddf560a3" providerId="LiveId" clId="{A3855FC1-0FC6-44AB-8584-58B07FA5B003}" dt="2022-05-01T14:10:34.986" v="4815" actId="2696"/>
        <pc:sldMkLst>
          <pc:docMk/>
          <pc:sldMk cId="368607498" sldId="306"/>
        </pc:sldMkLst>
        <pc:spChg chg="add mod">
          <ac:chgData name="vohuynhanhvu28@gmail.com" userId="7e0b2c84ddf560a3" providerId="LiveId" clId="{A3855FC1-0FC6-44AB-8584-58B07FA5B003}" dt="2022-03-30T14:31:35.945" v="3570" actId="1076"/>
          <ac:spMkLst>
            <pc:docMk/>
            <pc:sldMk cId="368607498" sldId="306"/>
            <ac:spMk id="2" creationId="{7ADE9629-A0E9-4B4F-AB98-B3708E524062}"/>
          </ac:spMkLst>
        </pc:spChg>
        <pc:spChg chg="mod">
          <ac:chgData name="vohuynhanhvu28@gmail.com" userId="7e0b2c84ddf560a3" providerId="LiveId" clId="{A3855FC1-0FC6-44AB-8584-58B07FA5B003}" dt="2022-03-30T14:31:07.836" v="3563" actId="1076"/>
          <ac:spMkLst>
            <pc:docMk/>
            <pc:sldMk cId="368607498" sldId="306"/>
            <ac:spMk id="8" creationId="{84329FA3-7F4C-451F-9D40-0C839D737580}"/>
          </ac:spMkLst>
        </pc:spChg>
      </pc:sldChg>
      <pc:sldChg chg="add del">
        <pc:chgData name="vohuynhanhvu28@gmail.com" userId="7e0b2c84ddf560a3" providerId="LiveId" clId="{A3855FC1-0FC6-44AB-8584-58B07FA5B003}" dt="2022-05-01T04:02:05.944" v="3908"/>
        <pc:sldMkLst>
          <pc:docMk/>
          <pc:sldMk cId="1458834950" sldId="307"/>
        </pc:sldMkLst>
      </pc:sldChg>
      <pc:sldChg chg="addSp delSp modSp add mod modTransition modAnim">
        <pc:chgData name="vohuynhanhvu28@gmail.com" userId="7e0b2c84ddf560a3" providerId="LiveId" clId="{A3855FC1-0FC6-44AB-8584-58B07FA5B003}" dt="2022-05-02T07:05:00.063" v="5509"/>
        <pc:sldMkLst>
          <pc:docMk/>
          <pc:sldMk cId="1962944763" sldId="307"/>
        </pc:sldMkLst>
        <pc:spChg chg="mod">
          <ac:chgData name="vohuynhanhvu28@gmail.com" userId="7e0b2c84ddf560a3" providerId="LiveId" clId="{A3855FC1-0FC6-44AB-8584-58B07FA5B003}" dt="2022-05-01T04:06:21.536" v="3933" actId="113"/>
          <ac:spMkLst>
            <pc:docMk/>
            <pc:sldMk cId="1962944763" sldId="307"/>
            <ac:spMk id="6" creationId="{BC739BB3-C854-42AA-8FE8-C768075231C3}"/>
          </ac:spMkLst>
        </pc:spChg>
        <pc:picChg chg="add mod">
          <ac:chgData name="vohuynhanhvu28@gmail.com" userId="7e0b2c84ddf560a3" providerId="LiveId" clId="{A3855FC1-0FC6-44AB-8584-58B07FA5B003}" dt="2022-05-01T04:05:44.261" v="3930" actId="1037"/>
          <ac:picMkLst>
            <pc:docMk/>
            <pc:sldMk cId="1962944763" sldId="307"/>
            <ac:picMk id="9" creationId="{A9BDA62E-BA7C-496D-817E-21B66E3B4F34}"/>
          </ac:picMkLst>
        </pc:picChg>
        <pc:picChg chg="del">
          <ac:chgData name="vohuynhanhvu28@gmail.com" userId="7e0b2c84ddf560a3" providerId="LiveId" clId="{A3855FC1-0FC6-44AB-8584-58B07FA5B003}" dt="2022-05-01T04:02:59.120" v="3915" actId="478"/>
          <ac:picMkLst>
            <pc:docMk/>
            <pc:sldMk cId="1962944763" sldId="307"/>
            <ac:picMk id="13" creationId="{C1F8356C-E800-4F66-8598-E8343EC99AEF}"/>
          </ac:picMkLst>
        </pc:picChg>
      </pc:sldChg>
      <pc:sldChg chg="modSp mod">
        <pc:chgData name="vohuynhanhvu28@gmail.com" userId="7e0b2c84ddf560a3" providerId="LiveId" clId="{A3855FC1-0FC6-44AB-8584-58B07FA5B003}" dt="2022-05-02T07:22:27.548" v="5631" actId="20577"/>
        <pc:sldMkLst>
          <pc:docMk/>
          <pc:sldMk cId="3327354131" sldId="313"/>
        </pc:sldMkLst>
        <pc:spChg chg="mod">
          <ac:chgData name="vohuynhanhvu28@gmail.com" userId="7e0b2c84ddf560a3" providerId="LiveId" clId="{A3855FC1-0FC6-44AB-8584-58B07FA5B003}" dt="2022-05-02T07:22:27.548" v="5631" actId="20577"/>
          <ac:spMkLst>
            <pc:docMk/>
            <pc:sldMk cId="3327354131" sldId="313"/>
            <ac:spMk id="3" creationId="{B6B75325-02D8-4FB7-B8FB-3B5EA176C4A2}"/>
          </ac:spMkLst>
        </pc:spChg>
        <pc:spChg chg="mod">
          <ac:chgData name="vohuynhanhvu28@gmail.com" userId="7e0b2c84ddf560a3" providerId="LiveId" clId="{A3855FC1-0FC6-44AB-8584-58B07FA5B003}" dt="2022-05-02T07:10:30.128" v="5557" actId="113"/>
          <ac:spMkLst>
            <pc:docMk/>
            <pc:sldMk cId="3327354131" sldId="313"/>
            <ac:spMk id="14" creationId="{EBCC4FCC-15E6-488B-83F3-9E083D20493E}"/>
          </ac:spMkLst>
        </pc:spChg>
      </pc:sldChg>
      <pc:sldChg chg="modSp mod">
        <pc:chgData name="vohuynhanhvu28@gmail.com" userId="7e0b2c84ddf560a3" providerId="LiveId" clId="{A3855FC1-0FC6-44AB-8584-58B07FA5B003}" dt="2022-05-02T07:22:39.138" v="5647" actId="20577"/>
        <pc:sldMkLst>
          <pc:docMk/>
          <pc:sldMk cId="2794779715" sldId="314"/>
        </pc:sldMkLst>
        <pc:spChg chg="mod">
          <ac:chgData name="vohuynhanhvu28@gmail.com" userId="7e0b2c84ddf560a3" providerId="LiveId" clId="{A3855FC1-0FC6-44AB-8584-58B07FA5B003}" dt="2022-05-02T07:22:39.138" v="5647" actId="20577"/>
          <ac:spMkLst>
            <pc:docMk/>
            <pc:sldMk cId="2794779715" sldId="314"/>
            <ac:spMk id="3" creationId="{B6B75325-02D8-4FB7-B8FB-3B5EA176C4A2}"/>
          </ac:spMkLst>
        </pc:spChg>
        <pc:spChg chg="mod">
          <ac:chgData name="vohuynhanhvu28@gmail.com" userId="7e0b2c84ddf560a3" providerId="LiveId" clId="{A3855FC1-0FC6-44AB-8584-58B07FA5B003}" dt="2022-05-02T07:10:35.999" v="5558" actId="113"/>
          <ac:spMkLst>
            <pc:docMk/>
            <pc:sldMk cId="2794779715" sldId="314"/>
            <ac:spMk id="14" creationId="{EBCC4FCC-15E6-488B-83F3-9E083D20493E}"/>
          </ac:spMkLst>
        </pc:spChg>
      </pc:sldChg>
      <pc:sldChg chg="modSp mod">
        <pc:chgData name="vohuynhanhvu28@gmail.com" userId="7e0b2c84ddf560a3" providerId="LiveId" clId="{A3855FC1-0FC6-44AB-8584-58B07FA5B003}" dt="2022-05-02T07:22:45.940" v="5665" actId="20577"/>
        <pc:sldMkLst>
          <pc:docMk/>
          <pc:sldMk cId="539040485" sldId="315"/>
        </pc:sldMkLst>
        <pc:spChg chg="mod">
          <ac:chgData name="vohuynhanhvu28@gmail.com" userId="7e0b2c84ddf560a3" providerId="LiveId" clId="{A3855FC1-0FC6-44AB-8584-58B07FA5B003}" dt="2022-05-02T07:22:45.940" v="5665" actId="20577"/>
          <ac:spMkLst>
            <pc:docMk/>
            <pc:sldMk cId="539040485" sldId="315"/>
            <ac:spMk id="3" creationId="{B6B75325-02D8-4FB7-B8FB-3B5EA176C4A2}"/>
          </ac:spMkLst>
        </pc:spChg>
        <pc:spChg chg="mod">
          <ac:chgData name="vohuynhanhvu28@gmail.com" userId="7e0b2c84ddf560a3" providerId="LiveId" clId="{A3855FC1-0FC6-44AB-8584-58B07FA5B003}" dt="2022-05-02T07:10:40.519" v="5559" actId="113"/>
          <ac:spMkLst>
            <pc:docMk/>
            <pc:sldMk cId="539040485" sldId="315"/>
            <ac:spMk id="14" creationId="{EBCC4FCC-15E6-488B-83F3-9E083D20493E}"/>
          </ac:spMkLst>
        </pc:spChg>
      </pc:sldChg>
      <pc:sldChg chg="del">
        <pc:chgData name="vohuynhanhvu28@gmail.com" userId="7e0b2c84ddf560a3" providerId="LiveId" clId="{A3855FC1-0FC6-44AB-8584-58B07FA5B003}" dt="2022-05-02T07:21:57.509" v="5616" actId="2696"/>
        <pc:sldMkLst>
          <pc:docMk/>
          <pc:sldMk cId="847746458" sldId="316"/>
        </pc:sldMkLst>
      </pc:sldChg>
      <pc:sldChg chg="del">
        <pc:chgData name="vohuynhanhvu28@gmail.com" userId="7e0b2c84ddf560a3" providerId="LiveId" clId="{A3855FC1-0FC6-44AB-8584-58B07FA5B003}" dt="2022-05-02T07:21:57.509" v="5616" actId="2696"/>
        <pc:sldMkLst>
          <pc:docMk/>
          <pc:sldMk cId="1227172891" sldId="317"/>
        </pc:sldMkLst>
      </pc:sldChg>
      <pc:sldChg chg="del">
        <pc:chgData name="vohuynhanhvu28@gmail.com" userId="7e0b2c84ddf560a3" providerId="LiveId" clId="{A3855FC1-0FC6-44AB-8584-58B07FA5B003}" dt="2022-05-02T07:21:57.509" v="5616" actId="2696"/>
        <pc:sldMkLst>
          <pc:docMk/>
          <pc:sldMk cId="3095315543" sldId="318"/>
        </pc:sldMkLst>
      </pc:sldChg>
      <pc:sldChg chg="del">
        <pc:chgData name="vohuynhanhvu28@gmail.com" userId="7e0b2c84ddf560a3" providerId="LiveId" clId="{A3855FC1-0FC6-44AB-8584-58B07FA5B003}" dt="2022-05-02T07:21:57.509" v="5616" actId="2696"/>
        <pc:sldMkLst>
          <pc:docMk/>
          <pc:sldMk cId="4200455912" sldId="319"/>
        </pc:sldMkLst>
      </pc:sldChg>
      <pc:sldChg chg="del">
        <pc:chgData name="vohuynhanhvu28@gmail.com" userId="7e0b2c84ddf560a3" providerId="LiveId" clId="{A3855FC1-0FC6-44AB-8584-58B07FA5B003}" dt="2022-05-02T07:21:57.509" v="5616" actId="2696"/>
        <pc:sldMkLst>
          <pc:docMk/>
          <pc:sldMk cId="451534786" sldId="320"/>
        </pc:sldMkLst>
      </pc:sldChg>
      <pc:sldChg chg="del">
        <pc:chgData name="vohuynhanhvu28@gmail.com" userId="7e0b2c84ddf560a3" providerId="LiveId" clId="{A3855FC1-0FC6-44AB-8584-58B07FA5B003}" dt="2022-05-02T07:21:57.509" v="5616" actId="2696"/>
        <pc:sldMkLst>
          <pc:docMk/>
          <pc:sldMk cId="3898950633" sldId="321"/>
        </pc:sldMkLst>
      </pc:sldChg>
      <pc:sldChg chg="del">
        <pc:chgData name="vohuynhanhvu28@gmail.com" userId="7e0b2c84ddf560a3" providerId="LiveId" clId="{A3855FC1-0FC6-44AB-8584-58B07FA5B003}" dt="2022-05-02T07:21:57.509" v="5616" actId="2696"/>
        <pc:sldMkLst>
          <pc:docMk/>
          <pc:sldMk cId="1639937555" sldId="322"/>
        </pc:sldMkLst>
      </pc:sldChg>
      <pc:sldChg chg="del">
        <pc:chgData name="vohuynhanhvu28@gmail.com" userId="7e0b2c84ddf560a3" providerId="LiveId" clId="{A3855FC1-0FC6-44AB-8584-58B07FA5B003}" dt="2022-05-02T07:21:57.509" v="5616" actId="2696"/>
        <pc:sldMkLst>
          <pc:docMk/>
          <pc:sldMk cId="303014947" sldId="323"/>
        </pc:sldMkLst>
      </pc:sldChg>
      <pc:sldChg chg="del">
        <pc:chgData name="vohuynhanhvu28@gmail.com" userId="7e0b2c84ddf560a3" providerId="LiveId" clId="{A3855FC1-0FC6-44AB-8584-58B07FA5B003}" dt="2022-05-02T07:21:57.509" v="5616" actId="2696"/>
        <pc:sldMkLst>
          <pc:docMk/>
          <pc:sldMk cId="2715811004" sldId="324"/>
        </pc:sldMkLst>
      </pc:sldChg>
      <pc:sldChg chg="del">
        <pc:chgData name="vohuynhanhvu28@gmail.com" userId="7e0b2c84ddf560a3" providerId="LiveId" clId="{A3855FC1-0FC6-44AB-8584-58B07FA5B003}" dt="2022-05-02T07:21:57.509" v="5616" actId="2696"/>
        <pc:sldMkLst>
          <pc:docMk/>
          <pc:sldMk cId="1946407469" sldId="325"/>
        </pc:sldMkLst>
      </pc:sldChg>
      <pc:sldChg chg="del">
        <pc:chgData name="vohuynhanhvu28@gmail.com" userId="7e0b2c84ddf560a3" providerId="LiveId" clId="{A3855FC1-0FC6-44AB-8584-58B07FA5B003}" dt="2022-05-02T07:21:57.509" v="5616" actId="2696"/>
        <pc:sldMkLst>
          <pc:docMk/>
          <pc:sldMk cId="3441903818" sldId="326"/>
        </pc:sldMkLst>
      </pc:sldChg>
      <pc:sldChg chg="del">
        <pc:chgData name="vohuynhanhvu28@gmail.com" userId="7e0b2c84ddf560a3" providerId="LiveId" clId="{A3855FC1-0FC6-44AB-8584-58B07FA5B003}" dt="2022-05-02T07:21:57.509" v="5616" actId="2696"/>
        <pc:sldMkLst>
          <pc:docMk/>
          <pc:sldMk cId="2536776269" sldId="327"/>
        </pc:sldMkLst>
      </pc:sldChg>
      <pc:sldChg chg="del">
        <pc:chgData name="vohuynhanhvu28@gmail.com" userId="7e0b2c84ddf560a3" providerId="LiveId" clId="{A3855FC1-0FC6-44AB-8584-58B07FA5B003}" dt="2022-05-02T07:21:57.509" v="5616" actId="2696"/>
        <pc:sldMkLst>
          <pc:docMk/>
          <pc:sldMk cId="1871729792" sldId="328"/>
        </pc:sldMkLst>
      </pc:sldChg>
      <pc:sldChg chg="del">
        <pc:chgData name="vohuynhanhvu28@gmail.com" userId="7e0b2c84ddf560a3" providerId="LiveId" clId="{A3855FC1-0FC6-44AB-8584-58B07FA5B003}" dt="2022-05-02T07:21:57.509" v="5616" actId="2696"/>
        <pc:sldMkLst>
          <pc:docMk/>
          <pc:sldMk cId="1424026719" sldId="329"/>
        </pc:sldMkLst>
      </pc:sldChg>
      <pc:sldChg chg="modSp del mod">
        <pc:chgData name="vohuynhanhvu28@gmail.com" userId="7e0b2c84ddf560a3" providerId="LiveId" clId="{A3855FC1-0FC6-44AB-8584-58B07FA5B003}" dt="2022-05-02T07:21:57.509" v="5616" actId="2696"/>
        <pc:sldMkLst>
          <pc:docMk/>
          <pc:sldMk cId="1465607091" sldId="330"/>
        </pc:sldMkLst>
        <pc:spChg chg="mod">
          <ac:chgData name="vohuynhanhvu28@gmail.com" userId="7e0b2c84ddf560a3" providerId="LiveId" clId="{A3855FC1-0FC6-44AB-8584-58B07FA5B003}" dt="2022-05-01T07:15:00.637" v="3934" actId="2710"/>
          <ac:spMkLst>
            <pc:docMk/>
            <pc:sldMk cId="1465607091" sldId="330"/>
            <ac:spMk id="2" creationId="{50015381-0B37-404C-709D-6C666F51F986}"/>
          </ac:spMkLst>
        </pc:spChg>
      </pc:sldChg>
      <pc:sldChg chg="del">
        <pc:chgData name="vohuynhanhvu28@gmail.com" userId="7e0b2c84ddf560a3" providerId="LiveId" clId="{A3855FC1-0FC6-44AB-8584-58B07FA5B003}" dt="2022-05-02T07:21:57.509" v="5616" actId="2696"/>
        <pc:sldMkLst>
          <pc:docMk/>
          <pc:sldMk cId="203031964" sldId="331"/>
        </pc:sldMkLst>
      </pc:sldChg>
      <pc:sldChg chg="del">
        <pc:chgData name="vohuynhanhvu28@gmail.com" userId="7e0b2c84ddf560a3" providerId="LiveId" clId="{A3855FC1-0FC6-44AB-8584-58B07FA5B003}" dt="2022-05-02T07:21:57.509" v="5616" actId="2696"/>
        <pc:sldMkLst>
          <pc:docMk/>
          <pc:sldMk cId="3469067488" sldId="332"/>
        </pc:sldMkLst>
      </pc:sldChg>
      <pc:sldChg chg="del">
        <pc:chgData name="vohuynhanhvu28@gmail.com" userId="7e0b2c84ddf560a3" providerId="LiveId" clId="{A3855FC1-0FC6-44AB-8584-58B07FA5B003}" dt="2022-05-02T07:21:57.509" v="5616" actId="2696"/>
        <pc:sldMkLst>
          <pc:docMk/>
          <pc:sldMk cId="3707081023" sldId="333"/>
        </pc:sldMkLst>
      </pc:sldChg>
      <pc:sldChg chg="del">
        <pc:chgData name="vohuynhanhvu28@gmail.com" userId="7e0b2c84ddf560a3" providerId="LiveId" clId="{A3855FC1-0FC6-44AB-8584-58B07FA5B003}" dt="2022-05-02T07:21:57.509" v="5616" actId="2696"/>
        <pc:sldMkLst>
          <pc:docMk/>
          <pc:sldMk cId="2325978813" sldId="334"/>
        </pc:sldMkLst>
      </pc:sldChg>
      <pc:sldChg chg="modSp del mod">
        <pc:chgData name="vohuynhanhvu28@gmail.com" userId="7e0b2c84ddf560a3" providerId="LiveId" clId="{A3855FC1-0FC6-44AB-8584-58B07FA5B003}" dt="2022-05-02T07:21:30.479" v="5615" actId="2696"/>
        <pc:sldMkLst>
          <pc:docMk/>
          <pc:sldMk cId="346854440" sldId="335"/>
        </pc:sldMkLst>
        <pc:spChg chg="mod">
          <ac:chgData name="vohuynhanhvu28@gmail.com" userId="7e0b2c84ddf560a3" providerId="LiveId" clId="{A3855FC1-0FC6-44AB-8584-58B07FA5B003}" dt="2022-05-01T07:28:24.455" v="3941" actId="14100"/>
          <ac:spMkLst>
            <pc:docMk/>
            <pc:sldMk cId="346854440" sldId="335"/>
            <ac:spMk id="2" creationId="{0E2F152E-4F36-4DDD-6C28-4CC3C9E08F77}"/>
          </ac:spMkLst>
        </pc:spChg>
      </pc:sldChg>
      <pc:sldChg chg="del">
        <pc:chgData name="vohuynhanhvu28@gmail.com" userId="7e0b2c84ddf560a3" providerId="LiveId" clId="{A3855FC1-0FC6-44AB-8584-58B07FA5B003}" dt="2022-05-02T07:21:30.479" v="5615" actId="2696"/>
        <pc:sldMkLst>
          <pc:docMk/>
          <pc:sldMk cId="3299516759" sldId="336"/>
        </pc:sldMkLst>
      </pc:sldChg>
      <pc:sldChg chg="del">
        <pc:chgData name="vohuynhanhvu28@gmail.com" userId="7e0b2c84ddf560a3" providerId="LiveId" clId="{A3855FC1-0FC6-44AB-8584-58B07FA5B003}" dt="2022-05-02T07:21:30.479" v="5615" actId="2696"/>
        <pc:sldMkLst>
          <pc:docMk/>
          <pc:sldMk cId="1814946680" sldId="337"/>
        </pc:sldMkLst>
      </pc:sldChg>
      <pc:sldChg chg="del">
        <pc:chgData name="vohuynhanhvu28@gmail.com" userId="7e0b2c84ddf560a3" providerId="LiveId" clId="{A3855FC1-0FC6-44AB-8584-58B07FA5B003}" dt="2022-05-02T07:16:08.799" v="5579" actId="2696"/>
        <pc:sldMkLst>
          <pc:docMk/>
          <pc:sldMk cId="1801801182" sldId="338"/>
        </pc:sldMkLst>
      </pc:sldChg>
      <pc:sldChg chg="del">
        <pc:chgData name="vohuynhanhvu28@gmail.com" userId="7e0b2c84ddf560a3" providerId="LiveId" clId="{A3855FC1-0FC6-44AB-8584-58B07FA5B003}" dt="2022-05-02T07:16:08.799" v="5579" actId="2696"/>
        <pc:sldMkLst>
          <pc:docMk/>
          <pc:sldMk cId="3008174135" sldId="339"/>
        </pc:sldMkLst>
      </pc:sldChg>
      <pc:sldChg chg="del">
        <pc:chgData name="vohuynhanhvu28@gmail.com" userId="7e0b2c84ddf560a3" providerId="LiveId" clId="{A3855FC1-0FC6-44AB-8584-58B07FA5B003}" dt="2022-05-02T07:16:08.799" v="5579" actId="2696"/>
        <pc:sldMkLst>
          <pc:docMk/>
          <pc:sldMk cId="1671605513" sldId="340"/>
        </pc:sldMkLst>
      </pc:sldChg>
      <pc:sldChg chg="del">
        <pc:chgData name="vohuynhanhvu28@gmail.com" userId="7e0b2c84ddf560a3" providerId="LiveId" clId="{A3855FC1-0FC6-44AB-8584-58B07FA5B003}" dt="2022-05-02T07:16:08.799" v="5579" actId="2696"/>
        <pc:sldMkLst>
          <pc:docMk/>
          <pc:sldMk cId="592382733" sldId="341"/>
        </pc:sldMkLst>
      </pc:sldChg>
      <pc:sldChg chg="del">
        <pc:chgData name="vohuynhanhvu28@gmail.com" userId="7e0b2c84ddf560a3" providerId="LiveId" clId="{A3855FC1-0FC6-44AB-8584-58B07FA5B003}" dt="2022-05-02T07:16:08.799" v="5579" actId="2696"/>
        <pc:sldMkLst>
          <pc:docMk/>
          <pc:sldMk cId="3919110244" sldId="342"/>
        </pc:sldMkLst>
      </pc:sldChg>
      <pc:sldChg chg="del">
        <pc:chgData name="vohuynhanhvu28@gmail.com" userId="7e0b2c84ddf560a3" providerId="LiveId" clId="{A3855FC1-0FC6-44AB-8584-58B07FA5B003}" dt="2022-05-02T07:16:08.799" v="5579" actId="2696"/>
        <pc:sldMkLst>
          <pc:docMk/>
          <pc:sldMk cId="192618705" sldId="343"/>
        </pc:sldMkLst>
      </pc:sldChg>
      <pc:sldChg chg="del">
        <pc:chgData name="vohuynhanhvu28@gmail.com" userId="7e0b2c84ddf560a3" providerId="LiveId" clId="{A3855FC1-0FC6-44AB-8584-58B07FA5B003}" dt="2022-05-02T07:16:08.799" v="5579" actId="2696"/>
        <pc:sldMkLst>
          <pc:docMk/>
          <pc:sldMk cId="170655516" sldId="344"/>
        </pc:sldMkLst>
      </pc:sldChg>
      <pc:sldChg chg="del">
        <pc:chgData name="vohuynhanhvu28@gmail.com" userId="7e0b2c84ddf560a3" providerId="LiveId" clId="{A3855FC1-0FC6-44AB-8584-58B07FA5B003}" dt="2022-05-02T07:16:08.799" v="5579" actId="2696"/>
        <pc:sldMkLst>
          <pc:docMk/>
          <pc:sldMk cId="1624947273" sldId="345"/>
        </pc:sldMkLst>
      </pc:sldChg>
      <pc:sldChg chg="del">
        <pc:chgData name="vohuynhanhvu28@gmail.com" userId="7e0b2c84ddf560a3" providerId="LiveId" clId="{A3855FC1-0FC6-44AB-8584-58B07FA5B003}" dt="2022-05-02T07:16:08.799" v="5579" actId="2696"/>
        <pc:sldMkLst>
          <pc:docMk/>
          <pc:sldMk cId="3567436751" sldId="346"/>
        </pc:sldMkLst>
      </pc:sldChg>
      <pc:sldChg chg="del">
        <pc:chgData name="vohuynhanhvu28@gmail.com" userId="7e0b2c84ddf560a3" providerId="LiveId" clId="{A3855FC1-0FC6-44AB-8584-58B07FA5B003}" dt="2022-05-02T07:16:08.799" v="5579" actId="2696"/>
        <pc:sldMkLst>
          <pc:docMk/>
          <pc:sldMk cId="3184708810" sldId="347"/>
        </pc:sldMkLst>
      </pc:sldChg>
      <pc:sldChg chg="del">
        <pc:chgData name="vohuynhanhvu28@gmail.com" userId="7e0b2c84ddf560a3" providerId="LiveId" clId="{A3855FC1-0FC6-44AB-8584-58B07FA5B003}" dt="2022-05-02T07:16:08.799" v="5579" actId="2696"/>
        <pc:sldMkLst>
          <pc:docMk/>
          <pc:sldMk cId="1009367853" sldId="348"/>
        </pc:sldMkLst>
      </pc:sldChg>
      <pc:sldChg chg="del">
        <pc:chgData name="vohuynhanhvu28@gmail.com" userId="7e0b2c84ddf560a3" providerId="LiveId" clId="{A3855FC1-0FC6-44AB-8584-58B07FA5B003}" dt="2022-05-02T07:16:08.799" v="5579" actId="2696"/>
        <pc:sldMkLst>
          <pc:docMk/>
          <pc:sldMk cId="4041566152" sldId="349"/>
        </pc:sldMkLst>
      </pc:sldChg>
      <pc:sldChg chg="del">
        <pc:chgData name="vohuynhanhvu28@gmail.com" userId="7e0b2c84ddf560a3" providerId="LiveId" clId="{A3855FC1-0FC6-44AB-8584-58B07FA5B003}" dt="2022-05-02T07:16:08.799" v="5579" actId="2696"/>
        <pc:sldMkLst>
          <pc:docMk/>
          <pc:sldMk cId="2463000998" sldId="350"/>
        </pc:sldMkLst>
      </pc:sldChg>
      <pc:sldChg chg="del">
        <pc:chgData name="vohuynhanhvu28@gmail.com" userId="7e0b2c84ddf560a3" providerId="LiveId" clId="{A3855FC1-0FC6-44AB-8584-58B07FA5B003}" dt="2022-05-02T07:16:08.799" v="5579" actId="2696"/>
        <pc:sldMkLst>
          <pc:docMk/>
          <pc:sldMk cId="4087626080" sldId="351"/>
        </pc:sldMkLst>
      </pc:sldChg>
      <pc:sldChg chg="del">
        <pc:chgData name="vohuynhanhvu28@gmail.com" userId="7e0b2c84ddf560a3" providerId="LiveId" clId="{A3855FC1-0FC6-44AB-8584-58B07FA5B003}" dt="2022-05-02T07:16:08.799" v="5579" actId="2696"/>
        <pc:sldMkLst>
          <pc:docMk/>
          <pc:sldMk cId="2251656084" sldId="352"/>
        </pc:sldMkLst>
      </pc:sldChg>
      <pc:sldChg chg="del">
        <pc:chgData name="vohuynhanhvu28@gmail.com" userId="7e0b2c84ddf560a3" providerId="LiveId" clId="{A3855FC1-0FC6-44AB-8584-58B07FA5B003}" dt="2022-05-02T07:16:08.799" v="5579" actId="2696"/>
        <pc:sldMkLst>
          <pc:docMk/>
          <pc:sldMk cId="3954583628" sldId="353"/>
        </pc:sldMkLst>
      </pc:sldChg>
      <pc:sldChg chg="del">
        <pc:chgData name="vohuynhanhvu28@gmail.com" userId="7e0b2c84ddf560a3" providerId="LiveId" clId="{A3855FC1-0FC6-44AB-8584-58B07FA5B003}" dt="2022-05-02T07:16:08.799" v="5579" actId="2696"/>
        <pc:sldMkLst>
          <pc:docMk/>
          <pc:sldMk cId="2919781604" sldId="354"/>
        </pc:sldMkLst>
      </pc:sldChg>
      <pc:sldChg chg="del">
        <pc:chgData name="vohuynhanhvu28@gmail.com" userId="7e0b2c84ddf560a3" providerId="LiveId" clId="{A3855FC1-0FC6-44AB-8584-58B07FA5B003}" dt="2022-05-02T07:16:08.799" v="5579" actId="2696"/>
        <pc:sldMkLst>
          <pc:docMk/>
          <pc:sldMk cId="3639455963" sldId="355"/>
        </pc:sldMkLst>
      </pc:sldChg>
      <pc:sldChg chg="del">
        <pc:chgData name="vohuynhanhvu28@gmail.com" userId="7e0b2c84ddf560a3" providerId="LiveId" clId="{A3855FC1-0FC6-44AB-8584-58B07FA5B003}" dt="2022-05-02T07:16:08.799" v="5579" actId="2696"/>
        <pc:sldMkLst>
          <pc:docMk/>
          <pc:sldMk cId="4255135261" sldId="356"/>
        </pc:sldMkLst>
      </pc:sldChg>
      <pc:sldChg chg="del">
        <pc:chgData name="vohuynhanhvu28@gmail.com" userId="7e0b2c84ddf560a3" providerId="LiveId" clId="{A3855FC1-0FC6-44AB-8584-58B07FA5B003}" dt="2022-05-02T07:16:08.799" v="5579" actId="2696"/>
        <pc:sldMkLst>
          <pc:docMk/>
          <pc:sldMk cId="1117704188" sldId="357"/>
        </pc:sldMkLst>
      </pc:sldChg>
      <pc:sldChg chg="del">
        <pc:chgData name="vohuynhanhvu28@gmail.com" userId="7e0b2c84ddf560a3" providerId="LiveId" clId="{A3855FC1-0FC6-44AB-8584-58B07FA5B003}" dt="2022-05-02T07:16:08.799" v="5579" actId="2696"/>
        <pc:sldMkLst>
          <pc:docMk/>
          <pc:sldMk cId="4235297129" sldId="358"/>
        </pc:sldMkLst>
      </pc:sldChg>
      <pc:sldChg chg="del">
        <pc:chgData name="vohuynhanhvu28@gmail.com" userId="7e0b2c84ddf560a3" providerId="LiveId" clId="{A3855FC1-0FC6-44AB-8584-58B07FA5B003}" dt="2022-05-02T07:16:08.799" v="5579" actId="2696"/>
        <pc:sldMkLst>
          <pc:docMk/>
          <pc:sldMk cId="345084837" sldId="359"/>
        </pc:sldMkLst>
      </pc:sldChg>
      <pc:sldChg chg="del">
        <pc:chgData name="vohuynhanhvu28@gmail.com" userId="7e0b2c84ddf560a3" providerId="LiveId" clId="{A3855FC1-0FC6-44AB-8584-58B07FA5B003}" dt="2022-05-02T07:16:08.799" v="5579" actId="2696"/>
        <pc:sldMkLst>
          <pc:docMk/>
          <pc:sldMk cId="1637752890" sldId="360"/>
        </pc:sldMkLst>
      </pc:sldChg>
      <pc:sldChg chg="del">
        <pc:chgData name="vohuynhanhvu28@gmail.com" userId="7e0b2c84ddf560a3" providerId="LiveId" clId="{A3855FC1-0FC6-44AB-8584-58B07FA5B003}" dt="2022-05-02T07:16:08.799" v="5579" actId="2696"/>
        <pc:sldMkLst>
          <pc:docMk/>
          <pc:sldMk cId="1550561657" sldId="361"/>
        </pc:sldMkLst>
      </pc:sldChg>
      <pc:sldChg chg="del">
        <pc:chgData name="vohuynhanhvu28@gmail.com" userId="7e0b2c84ddf560a3" providerId="LiveId" clId="{A3855FC1-0FC6-44AB-8584-58B07FA5B003}" dt="2022-05-02T07:16:08.799" v="5579" actId="2696"/>
        <pc:sldMkLst>
          <pc:docMk/>
          <pc:sldMk cId="3313326738" sldId="362"/>
        </pc:sldMkLst>
      </pc:sldChg>
      <pc:sldChg chg="del">
        <pc:chgData name="vohuynhanhvu28@gmail.com" userId="7e0b2c84ddf560a3" providerId="LiveId" clId="{A3855FC1-0FC6-44AB-8584-58B07FA5B003}" dt="2022-05-02T07:15:35.889" v="5578" actId="2696"/>
        <pc:sldMkLst>
          <pc:docMk/>
          <pc:sldMk cId="3738887788" sldId="363"/>
        </pc:sldMkLst>
      </pc:sldChg>
      <pc:sldChg chg="del">
        <pc:chgData name="vohuynhanhvu28@gmail.com" userId="7e0b2c84ddf560a3" providerId="LiveId" clId="{A3855FC1-0FC6-44AB-8584-58B07FA5B003}" dt="2022-05-02T07:15:35.889" v="5578" actId="2696"/>
        <pc:sldMkLst>
          <pc:docMk/>
          <pc:sldMk cId="2108171669" sldId="364"/>
        </pc:sldMkLst>
      </pc:sldChg>
      <pc:sldChg chg="del">
        <pc:chgData name="vohuynhanhvu28@gmail.com" userId="7e0b2c84ddf560a3" providerId="LiveId" clId="{A3855FC1-0FC6-44AB-8584-58B07FA5B003}" dt="2022-05-02T07:15:32.002" v="5577" actId="2696"/>
        <pc:sldMkLst>
          <pc:docMk/>
          <pc:sldMk cId="2180599998" sldId="365"/>
        </pc:sldMkLst>
      </pc:sldChg>
      <pc:sldChg chg="del">
        <pc:chgData name="vohuynhanhvu28@gmail.com" userId="7e0b2c84ddf560a3" providerId="LiveId" clId="{A3855FC1-0FC6-44AB-8584-58B07FA5B003}" dt="2022-05-02T07:15:32.002" v="5577" actId="2696"/>
        <pc:sldMkLst>
          <pc:docMk/>
          <pc:sldMk cId="2981781750" sldId="366"/>
        </pc:sldMkLst>
      </pc:sldChg>
      <pc:sldChg chg="del">
        <pc:chgData name="vohuynhanhvu28@gmail.com" userId="7e0b2c84ddf560a3" providerId="LiveId" clId="{A3855FC1-0FC6-44AB-8584-58B07FA5B003}" dt="2022-05-02T07:15:24.079" v="5576" actId="2696"/>
        <pc:sldMkLst>
          <pc:docMk/>
          <pc:sldMk cId="3551732050" sldId="367"/>
        </pc:sldMkLst>
      </pc:sldChg>
      <pc:sldChg chg="del">
        <pc:chgData name="vohuynhanhvu28@gmail.com" userId="7e0b2c84ddf560a3" providerId="LiveId" clId="{A3855FC1-0FC6-44AB-8584-58B07FA5B003}" dt="2022-05-02T07:15:24.079" v="5576" actId="2696"/>
        <pc:sldMkLst>
          <pc:docMk/>
          <pc:sldMk cId="3779315895" sldId="368"/>
        </pc:sldMkLst>
      </pc:sldChg>
      <pc:sldChg chg="modSp mod">
        <pc:chgData name="vohuynhanhvu28@gmail.com" userId="7e0b2c84ddf560a3" providerId="LiveId" clId="{A3855FC1-0FC6-44AB-8584-58B07FA5B003}" dt="2022-05-01T13:55:51.404" v="4772" actId="14100"/>
        <pc:sldMkLst>
          <pc:docMk/>
          <pc:sldMk cId="3838521026" sldId="369"/>
        </pc:sldMkLst>
        <pc:spChg chg="mod">
          <ac:chgData name="vohuynhanhvu28@gmail.com" userId="7e0b2c84ddf560a3" providerId="LiveId" clId="{A3855FC1-0FC6-44AB-8584-58B07FA5B003}" dt="2022-05-01T13:55:36.507" v="4768" actId="179"/>
          <ac:spMkLst>
            <pc:docMk/>
            <pc:sldMk cId="3838521026" sldId="369"/>
            <ac:spMk id="365" creationId="{00000000-0000-0000-0000-000000000000}"/>
          </ac:spMkLst>
        </pc:spChg>
        <pc:picChg chg="mod">
          <ac:chgData name="vohuynhanhvu28@gmail.com" userId="7e0b2c84ddf560a3" providerId="LiveId" clId="{A3855FC1-0FC6-44AB-8584-58B07FA5B003}" dt="2022-05-01T13:55:51.404" v="4772" actId="14100"/>
          <ac:picMkLst>
            <pc:docMk/>
            <pc:sldMk cId="3838521026" sldId="369"/>
            <ac:picMk id="7" creationId="{29D781BC-81A5-958A-4E51-4C847CFC4D15}"/>
          </ac:picMkLst>
        </pc:picChg>
      </pc:sldChg>
      <pc:sldChg chg="modSp add mod modTransition modAnim">
        <pc:chgData name="vohuynhanhvu28@gmail.com" userId="7e0b2c84ddf560a3" providerId="LiveId" clId="{A3855FC1-0FC6-44AB-8584-58B07FA5B003}" dt="2022-05-03T08:44:24.719" v="6072"/>
        <pc:sldMkLst>
          <pc:docMk/>
          <pc:sldMk cId="1961898560" sldId="370"/>
        </pc:sldMkLst>
        <pc:spChg chg="mod">
          <ac:chgData name="vohuynhanhvu28@gmail.com" userId="7e0b2c84ddf560a3" providerId="LiveId" clId="{A3855FC1-0FC6-44AB-8584-58B07FA5B003}" dt="2022-05-02T07:17:30.870" v="5593" actId="179"/>
          <ac:spMkLst>
            <pc:docMk/>
            <pc:sldMk cId="1961898560" sldId="370"/>
            <ac:spMk id="24" creationId="{ED582DA1-FF68-4DF7-BB84-ACC9117FCF27}"/>
          </ac:spMkLst>
        </pc:spChg>
      </pc:sldChg>
      <pc:sldChg chg="modSp add del">
        <pc:chgData name="vohuynhanhvu28@gmail.com" userId="7e0b2c84ddf560a3" providerId="LiveId" clId="{A3855FC1-0FC6-44AB-8584-58B07FA5B003}" dt="2022-05-02T07:17:54.870" v="5594" actId="2696"/>
        <pc:sldMkLst>
          <pc:docMk/>
          <pc:sldMk cId="2959188898" sldId="371"/>
        </pc:sldMkLst>
        <pc:spChg chg="mod">
          <ac:chgData name="vohuynhanhvu28@gmail.com" userId="7e0b2c84ddf560a3" providerId="LiveId" clId="{A3855FC1-0FC6-44AB-8584-58B07FA5B003}" dt="2022-05-01T07:52:52.393" v="4129" actId="20577"/>
          <ac:spMkLst>
            <pc:docMk/>
            <pc:sldMk cId="2959188898" sldId="371"/>
            <ac:spMk id="24" creationId="{ED582DA1-FF68-4DF7-BB84-ACC9117FCF27}"/>
          </ac:spMkLst>
        </pc:spChg>
      </pc:sldChg>
      <pc:sldChg chg="addSp delSp modSp add mod modAnim">
        <pc:chgData name="vohuynhanhvu28@gmail.com" userId="7e0b2c84ddf560a3" providerId="LiveId" clId="{A3855FC1-0FC6-44AB-8584-58B07FA5B003}" dt="2022-05-01T08:36:59.701" v="4374"/>
        <pc:sldMkLst>
          <pc:docMk/>
          <pc:sldMk cId="4154721848" sldId="372"/>
        </pc:sldMkLst>
        <pc:spChg chg="add del mod">
          <ac:chgData name="vohuynhanhvu28@gmail.com" userId="7e0b2c84ddf560a3" providerId="LiveId" clId="{A3855FC1-0FC6-44AB-8584-58B07FA5B003}" dt="2022-05-01T08:28:31.805" v="4179" actId="22"/>
          <ac:spMkLst>
            <pc:docMk/>
            <pc:sldMk cId="4154721848" sldId="372"/>
            <ac:spMk id="7" creationId="{17607A49-249E-4A77-BB4F-9CFB7E2C8C13}"/>
          </ac:spMkLst>
        </pc:spChg>
        <pc:spChg chg="mod">
          <ac:chgData name="vohuynhanhvu28@gmail.com" userId="7e0b2c84ddf560a3" providerId="LiveId" clId="{A3855FC1-0FC6-44AB-8584-58B07FA5B003}" dt="2022-05-01T08:31:01.344" v="4212" actId="179"/>
          <ac:spMkLst>
            <pc:docMk/>
            <pc:sldMk cId="4154721848" sldId="372"/>
            <ac:spMk id="24" creationId="{ED582DA1-FF68-4DF7-BB84-ACC9117FCF27}"/>
          </ac:spMkLst>
        </pc:spChg>
        <pc:picChg chg="add mod">
          <ac:chgData name="vohuynhanhvu28@gmail.com" userId="7e0b2c84ddf560a3" providerId="LiveId" clId="{A3855FC1-0FC6-44AB-8584-58B07FA5B003}" dt="2022-05-01T08:27:45.125" v="4167" actId="1076"/>
          <ac:picMkLst>
            <pc:docMk/>
            <pc:sldMk cId="4154721848" sldId="372"/>
            <ac:picMk id="5" creationId="{E12AFFAB-07A3-43DB-9DD6-DE441BE609C5}"/>
          </ac:picMkLst>
        </pc:picChg>
        <pc:picChg chg="add mod">
          <ac:chgData name="vohuynhanhvu28@gmail.com" userId="7e0b2c84ddf560a3" providerId="LiveId" clId="{A3855FC1-0FC6-44AB-8584-58B07FA5B003}" dt="2022-05-01T08:36:59.701" v="4374"/>
          <ac:picMkLst>
            <pc:docMk/>
            <pc:sldMk cId="4154721848" sldId="372"/>
            <ac:picMk id="8" creationId="{BF219F0B-8985-4873-8941-60B1E2AD1490}"/>
          </ac:picMkLst>
        </pc:picChg>
      </pc:sldChg>
      <pc:sldChg chg="addSp delSp modSp add del mod modTransition addAnim delAnim modAnim">
        <pc:chgData name="vohuynhanhvu28@gmail.com" userId="7e0b2c84ddf560a3" providerId="LiveId" clId="{A3855FC1-0FC6-44AB-8584-58B07FA5B003}" dt="2022-05-02T07:18:55.677" v="5608" actId="179"/>
        <pc:sldMkLst>
          <pc:docMk/>
          <pc:sldMk cId="816732803" sldId="373"/>
        </pc:sldMkLst>
        <pc:spChg chg="add del mod">
          <ac:chgData name="vohuynhanhvu28@gmail.com" userId="7e0b2c84ddf560a3" providerId="LiveId" clId="{A3855FC1-0FC6-44AB-8584-58B07FA5B003}" dt="2022-05-02T07:18:55.677" v="5608" actId="179"/>
          <ac:spMkLst>
            <pc:docMk/>
            <pc:sldMk cId="816732803" sldId="373"/>
            <ac:spMk id="24" creationId="{ED582DA1-FF68-4DF7-BB84-ACC9117FCF27}"/>
          </ac:spMkLst>
        </pc:spChg>
        <pc:picChg chg="add del">
          <ac:chgData name="vohuynhanhvu28@gmail.com" userId="7e0b2c84ddf560a3" providerId="LiveId" clId="{A3855FC1-0FC6-44AB-8584-58B07FA5B003}" dt="2022-05-01T08:32:44.892" v="4305" actId="478"/>
          <ac:picMkLst>
            <pc:docMk/>
            <pc:sldMk cId="816732803" sldId="373"/>
            <ac:picMk id="5" creationId="{E12AFFAB-07A3-43DB-9DD6-DE441BE609C5}"/>
          </ac:picMkLst>
        </pc:picChg>
        <pc:picChg chg="add mod">
          <ac:chgData name="vohuynhanhvu28@gmail.com" userId="7e0b2c84ddf560a3" providerId="LiveId" clId="{A3855FC1-0FC6-44AB-8584-58B07FA5B003}" dt="2022-05-01T08:32:16.672" v="4222"/>
          <ac:picMkLst>
            <pc:docMk/>
            <pc:sldMk cId="816732803" sldId="373"/>
            <ac:picMk id="6" creationId="{7C778B44-ADBC-4CE2-99BF-E4C17D223F40}"/>
          </ac:picMkLst>
        </pc:picChg>
        <pc:picChg chg="add del mod">
          <ac:chgData name="vohuynhanhvu28@gmail.com" userId="7e0b2c84ddf560a3" providerId="LiveId" clId="{A3855FC1-0FC6-44AB-8584-58B07FA5B003}" dt="2022-05-01T08:39:00.652" v="4385"/>
          <ac:picMkLst>
            <pc:docMk/>
            <pc:sldMk cId="816732803" sldId="373"/>
            <ac:picMk id="7" creationId="{98D67830-B310-4C05-A0BA-526077CD2428}"/>
          </ac:picMkLst>
        </pc:picChg>
        <pc:picChg chg="add mod">
          <ac:chgData name="vohuynhanhvu28@gmail.com" userId="7e0b2c84ddf560a3" providerId="LiveId" clId="{A3855FC1-0FC6-44AB-8584-58B07FA5B003}" dt="2022-05-01T08:48:08.063" v="4443" actId="1035"/>
          <ac:picMkLst>
            <pc:docMk/>
            <pc:sldMk cId="816732803" sldId="373"/>
            <ac:picMk id="8" creationId="{1C472F2C-8B60-4F8B-B638-DB5CC95ED2D0}"/>
          </ac:picMkLst>
        </pc:picChg>
      </pc:sldChg>
      <pc:sldChg chg="addSp delSp modSp add mod modTransition delAnim modAnim">
        <pc:chgData name="vohuynhanhvu28@gmail.com" userId="7e0b2c84ddf560a3" providerId="LiveId" clId="{A3855FC1-0FC6-44AB-8584-58B07FA5B003}" dt="2022-05-01T08:44:11.615" v="4421"/>
        <pc:sldMkLst>
          <pc:docMk/>
          <pc:sldMk cId="2684582060" sldId="374"/>
        </pc:sldMkLst>
        <pc:spChg chg="del mod">
          <ac:chgData name="vohuynhanhvu28@gmail.com" userId="7e0b2c84ddf560a3" providerId="LiveId" clId="{A3855FC1-0FC6-44AB-8584-58B07FA5B003}" dt="2022-05-01T08:36:27.606" v="4370" actId="478"/>
          <ac:spMkLst>
            <pc:docMk/>
            <pc:sldMk cId="2684582060" sldId="374"/>
            <ac:spMk id="24" creationId="{ED582DA1-FF68-4DF7-BB84-ACC9117FCF27}"/>
          </ac:spMkLst>
        </pc:spChg>
        <pc:picChg chg="add del mod">
          <ac:chgData name="vohuynhanhvu28@gmail.com" userId="7e0b2c84ddf560a3" providerId="LiveId" clId="{A3855FC1-0FC6-44AB-8584-58B07FA5B003}" dt="2022-05-01T08:41:08.113" v="4402" actId="478"/>
          <ac:picMkLst>
            <pc:docMk/>
            <pc:sldMk cId="2684582060" sldId="374"/>
            <ac:picMk id="5" creationId="{6068F00E-337A-451C-9FAE-4C56FF6F72D4}"/>
          </ac:picMkLst>
        </pc:picChg>
        <pc:picChg chg="add del mod">
          <ac:chgData name="vohuynhanhvu28@gmail.com" userId="7e0b2c84ddf560a3" providerId="LiveId" clId="{A3855FC1-0FC6-44AB-8584-58B07FA5B003}" dt="2022-05-01T08:41:27.964" v="4407" actId="478"/>
          <ac:picMkLst>
            <pc:docMk/>
            <pc:sldMk cId="2684582060" sldId="374"/>
            <ac:picMk id="6" creationId="{348ED96F-D4C3-44ED-926B-5029FE86F652}"/>
          </ac:picMkLst>
        </pc:picChg>
        <pc:picChg chg="add mod">
          <ac:chgData name="vohuynhanhvu28@gmail.com" userId="7e0b2c84ddf560a3" providerId="LiveId" clId="{A3855FC1-0FC6-44AB-8584-58B07FA5B003}" dt="2022-05-01T08:41:34.955" v="4409" actId="1076"/>
          <ac:picMkLst>
            <pc:docMk/>
            <pc:sldMk cId="2684582060" sldId="374"/>
            <ac:picMk id="7" creationId="{A9BB7379-1CE8-47DD-83F6-B6E8E5B9ECA4}"/>
          </ac:picMkLst>
        </pc:picChg>
      </pc:sldChg>
      <pc:sldChg chg="modSp add modTransition modAnim">
        <pc:chgData name="vohuynhanhvu28@gmail.com" userId="7e0b2c84ddf560a3" providerId="LiveId" clId="{A3855FC1-0FC6-44AB-8584-58B07FA5B003}" dt="2022-05-03T08:44:47.496" v="6073"/>
        <pc:sldMkLst>
          <pc:docMk/>
          <pc:sldMk cId="1878113622" sldId="375"/>
        </pc:sldMkLst>
        <pc:spChg chg="mod">
          <ac:chgData name="vohuynhanhvu28@gmail.com" userId="7e0b2c84ddf560a3" providerId="LiveId" clId="{A3855FC1-0FC6-44AB-8584-58B07FA5B003}" dt="2022-05-01T08:37:07.696" v="4376" actId="20577"/>
          <ac:spMkLst>
            <pc:docMk/>
            <pc:sldMk cId="1878113622" sldId="375"/>
            <ac:spMk id="24" creationId="{ED582DA1-FF68-4DF7-BB84-ACC9117FCF27}"/>
          </ac:spMkLst>
        </pc:spChg>
      </pc:sldChg>
      <pc:sldChg chg="addSp delSp modSp del mod">
        <pc:chgData name="vohuynhanhvu28@gmail.com" userId="7e0b2c84ddf560a3" providerId="LiveId" clId="{A3855FC1-0FC6-44AB-8584-58B07FA5B003}" dt="2022-05-01T14:24:02.305" v="4913" actId="2696"/>
        <pc:sldMkLst>
          <pc:docMk/>
          <pc:sldMk cId="1755118034" sldId="378"/>
        </pc:sldMkLst>
        <pc:spChg chg="del">
          <ac:chgData name="vohuynhanhvu28@gmail.com" userId="7e0b2c84ddf560a3" providerId="LiveId" clId="{A3855FC1-0FC6-44AB-8584-58B07FA5B003}" dt="2022-05-01T14:05:26.047" v="4778" actId="478"/>
          <ac:spMkLst>
            <pc:docMk/>
            <pc:sldMk cId="1755118034" sldId="378"/>
            <ac:spMk id="5" creationId="{2E20DB3F-93EC-4E46-8124-BB12595DDF7D}"/>
          </ac:spMkLst>
        </pc:spChg>
        <pc:spChg chg="add mod">
          <ac:chgData name="vohuynhanhvu28@gmail.com" userId="7e0b2c84ddf560a3" providerId="LiveId" clId="{A3855FC1-0FC6-44AB-8584-58B07FA5B003}" dt="2022-05-01T14:05:26.363" v="4779"/>
          <ac:spMkLst>
            <pc:docMk/>
            <pc:sldMk cId="1755118034" sldId="378"/>
            <ac:spMk id="7" creationId="{9C881DF0-25AD-486E-BB44-483B787B6A26}"/>
          </ac:spMkLst>
        </pc:spChg>
      </pc:sldChg>
      <pc:sldChg chg="modSp">
        <pc:chgData name="vohuynhanhvu28@gmail.com" userId="7e0b2c84ddf560a3" providerId="LiveId" clId="{A3855FC1-0FC6-44AB-8584-58B07FA5B003}" dt="2022-05-01T13:55:16.686" v="4762" actId="207"/>
        <pc:sldMkLst>
          <pc:docMk/>
          <pc:sldMk cId="2780683004" sldId="379"/>
        </pc:sldMkLst>
        <pc:spChg chg="mod">
          <ac:chgData name="vohuynhanhvu28@gmail.com" userId="7e0b2c84ddf560a3" providerId="LiveId" clId="{A3855FC1-0FC6-44AB-8584-58B07FA5B003}" dt="2022-05-01T13:55:16.686" v="4762" actId="207"/>
          <ac:spMkLst>
            <pc:docMk/>
            <pc:sldMk cId="2780683004" sldId="379"/>
            <ac:spMk id="6" creationId="{17336C48-EB51-682B-AEA1-0A05D1FFF8BE}"/>
          </ac:spMkLst>
        </pc:spChg>
      </pc:sldChg>
      <pc:sldChg chg="modSp">
        <pc:chgData name="vohuynhanhvu28@gmail.com" userId="7e0b2c84ddf560a3" providerId="LiveId" clId="{A3855FC1-0FC6-44AB-8584-58B07FA5B003}" dt="2022-05-01T13:55:20.575" v="4763" actId="207"/>
        <pc:sldMkLst>
          <pc:docMk/>
          <pc:sldMk cId="3800067235" sldId="382"/>
        </pc:sldMkLst>
        <pc:spChg chg="mod">
          <ac:chgData name="vohuynhanhvu28@gmail.com" userId="7e0b2c84ddf560a3" providerId="LiveId" clId="{A3855FC1-0FC6-44AB-8584-58B07FA5B003}" dt="2022-05-01T13:55:20.575" v="4763" actId="207"/>
          <ac:spMkLst>
            <pc:docMk/>
            <pc:sldMk cId="3800067235" sldId="382"/>
            <ac:spMk id="6" creationId="{17336C48-EB51-682B-AEA1-0A05D1FFF8BE}"/>
          </ac:spMkLst>
        </pc:spChg>
      </pc:sldChg>
      <pc:sldChg chg="delSp modSp mod">
        <pc:chgData name="vohuynhanhvu28@gmail.com" userId="7e0b2c84ddf560a3" providerId="LiveId" clId="{A3855FC1-0FC6-44AB-8584-58B07FA5B003}" dt="2022-05-01T13:55:24.083" v="4764" actId="207"/>
        <pc:sldMkLst>
          <pc:docMk/>
          <pc:sldMk cId="1469505173" sldId="383"/>
        </pc:sldMkLst>
        <pc:spChg chg="del mod">
          <ac:chgData name="vohuynhanhvu28@gmail.com" userId="7e0b2c84ddf560a3" providerId="LiveId" clId="{A3855FC1-0FC6-44AB-8584-58B07FA5B003}" dt="2022-05-01T13:54:41.778" v="4756" actId="478"/>
          <ac:spMkLst>
            <pc:docMk/>
            <pc:sldMk cId="1469505173" sldId="383"/>
            <ac:spMk id="3" creationId="{749289D1-9AA2-AB9E-B246-3838EA7B00D0}"/>
          </ac:spMkLst>
        </pc:spChg>
        <pc:spChg chg="mod">
          <ac:chgData name="vohuynhanhvu28@gmail.com" userId="7e0b2c84ddf560a3" providerId="LiveId" clId="{A3855FC1-0FC6-44AB-8584-58B07FA5B003}" dt="2022-05-01T13:55:24.083" v="4764" actId="207"/>
          <ac:spMkLst>
            <pc:docMk/>
            <pc:sldMk cId="1469505173" sldId="383"/>
            <ac:spMk id="6" creationId="{17336C48-EB51-682B-AEA1-0A05D1FFF8BE}"/>
          </ac:spMkLst>
        </pc:spChg>
      </pc:sldChg>
      <pc:sldChg chg="modSp del mod">
        <pc:chgData name="vohuynhanhvu28@gmail.com" userId="7e0b2c84ddf560a3" providerId="LiveId" clId="{A3855FC1-0FC6-44AB-8584-58B07FA5B003}" dt="2022-05-01T14:19:07.157" v="4863" actId="2696"/>
        <pc:sldMkLst>
          <pc:docMk/>
          <pc:sldMk cId="414942892" sldId="384"/>
        </pc:sldMkLst>
        <pc:spChg chg="mod">
          <ac:chgData name="vohuynhanhvu28@gmail.com" userId="7e0b2c84ddf560a3" providerId="LiveId" clId="{A3855FC1-0FC6-44AB-8584-58B07FA5B003}" dt="2022-05-01T14:06:21.662" v="4783" actId="1076"/>
          <ac:spMkLst>
            <pc:docMk/>
            <pc:sldMk cId="414942892" sldId="384"/>
            <ac:spMk id="4" creationId="{D767762E-007D-F90E-28A7-AC59F6141C28}"/>
          </ac:spMkLst>
        </pc:spChg>
        <pc:spChg chg="mod">
          <ac:chgData name="vohuynhanhvu28@gmail.com" userId="7e0b2c84ddf560a3" providerId="LiveId" clId="{A3855FC1-0FC6-44AB-8584-58B07FA5B003}" dt="2022-05-01T14:05:12.595" v="4773" actId="207"/>
          <ac:spMkLst>
            <pc:docMk/>
            <pc:sldMk cId="414942892" sldId="384"/>
            <ac:spMk id="5" creationId="{2E20DB3F-93EC-4E46-8124-BB12595DDF7D}"/>
          </ac:spMkLst>
        </pc:spChg>
        <pc:spChg chg="mod">
          <ac:chgData name="vohuynhanhvu28@gmail.com" userId="7e0b2c84ddf560a3" providerId="LiveId" clId="{A3855FC1-0FC6-44AB-8584-58B07FA5B003}" dt="2022-05-01T14:07:20.832" v="4797" actId="179"/>
          <ac:spMkLst>
            <pc:docMk/>
            <pc:sldMk cId="414942892" sldId="384"/>
            <ac:spMk id="6" creationId="{096F673B-3B8C-833A-283E-C3FFE335AE99}"/>
          </ac:spMkLst>
        </pc:spChg>
      </pc:sldChg>
      <pc:sldChg chg="modSp add modTransition modAnim">
        <pc:chgData name="vohuynhanhvu28@gmail.com" userId="7e0b2c84ddf560a3" providerId="LiveId" clId="{A3855FC1-0FC6-44AB-8584-58B07FA5B003}" dt="2022-05-01T14:34:33.990" v="5067"/>
        <pc:sldMkLst>
          <pc:docMk/>
          <pc:sldMk cId="2280816938" sldId="384"/>
        </pc:sldMkLst>
        <pc:spChg chg="mod">
          <ac:chgData name="vohuynhanhvu28@gmail.com" userId="7e0b2c84ddf560a3" providerId="LiveId" clId="{A3855FC1-0FC6-44AB-8584-58B07FA5B003}" dt="2022-05-01T14:31:44.848" v="5052" actId="179"/>
          <ac:spMkLst>
            <pc:docMk/>
            <pc:sldMk cId="2280816938" sldId="384"/>
            <ac:spMk id="2" creationId="{FEFFDBE7-EF90-4047-A110-DD35432C4566}"/>
          </ac:spMkLst>
        </pc:spChg>
      </pc:sldChg>
      <pc:sldChg chg="addSp delSp modSp del mod">
        <pc:chgData name="vohuynhanhvu28@gmail.com" userId="7e0b2c84ddf560a3" providerId="LiveId" clId="{A3855FC1-0FC6-44AB-8584-58B07FA5B003}" dt="2022-05-01T14:19:10.108" v="4864" actId="2696"/>
        <pc:sldMkLst>
          <pc:docMk/>
          <pc:sldMk cId="1583410390" sldId="385"/>
        </pc:sldMkLst>
        <pc:spChg chg="del">
          <ac:chgData name="vohuynhanhvu28@gmail.com" userId="7e0b2c84ddf560a3" providerId="LiveId" clId="{A3855FC1-0FC6-44AB-8584-58B07FA5B003}" dt="2022-05-01T14:05:18.209" v="4774" actId="478"/>
          <ac:spMkLst>
            <pc:docMk/>
            <pc:sldMk cId="1583410390" sldId="385"/>
            <ac:spMk id="5" creationId="{2E20DB3F-93EC-4E46-8124-BB12595DDF7D}"/>
          </ac:spMkLst>
        </pc:spChg>
        <pc:spChg chg="mod">
          <ac:chgData name="vohuynhanhvu28@gmail.com" userId="7e0b2c84ddf560a3" providerId="LiveId" clId="{A3855FC1-0FC6-44AB-8584-58B07FA5B003}" dt="2022-05-01T14:09:45.294" v="4813" actId="179"/>
          <ac:spMkLst>
            <pc:docMk/>
            <pc:sldMk cId="1583410390" sldId="385"/>
            <ac:spMk id="6" creationId="{096F673B-3B8C-833A-283E-C3FFE335AE99}"/>
          </ac:spMkLst>
        </pc:spChg>
        <pc:spChg chg="add mod">
          <ac:chgData name="vohuynhanhvu28@gmail.com" userId="7e0b2c84ddf560a3" providerId="LiveId" clId="{A3855FC1-0FC6-44AB-8584-58B07FA5B003}" dt="2022-05-01T14:05:19.052" v="4775"/>
          <ac:spMkLst>
            <pc:docMk/>
            <pc:sldMk cId="1583410390" sldId="385"/>
            <ac:spMk id="7" creationId="{E2912322-E42D-4B61-8666-009358E427FD}"/>
          </ac:spMkLst>
        </pc:spChg>
      </pc:sldChg>
      <pc:sldChg chg="modSp add mod modAnim">
        <pc:chgData name="vohuynhanhvu28@gmail.com" userId="7e0b2c84ddf560a3" providerId="LiveId" clId="{A3855FC1-0FC6-44AB-8584-58B07FA5B003}" dt="2022-05-01T14:41:26.005" v="5124" actId="2710"/>
        <pc:sldMkLst>
          <pc:docMk/>
          <pc:sldMk cId="2120186025" sldId="385"/>
        </pc:sldMkLst>
        <pc:spChg chg="mod">
          <ac:chgData name="vohuynhanhvu28@gmail.com" userId="7e0b2c84ddf560a3" providerId="LiveId" clId="{A3855FC1-0FC6-44AB-8584-58B07FA5B003}" dt="2022-05-01T14:41:26.005" v="5124" actId="2710"/>
          <ac:spMkLst>
            <pc:docMk/>
            <pc:sldMk cId="2120186025" sldId="385"/>
            <ac:spMk id="2" creationId="{FEFFDBE7-EF90-4047-A110-DD35432C4566}"/>
          </ac:spMkLst>
        </pc:spChg>
      </pc:sldChg>
      <pc:sldChg chg="modSp add mod modAnim">
        <pc:chgData name="vohuynhanhvu28@gmail.com" userId="7e0b2c84ddf560a3" providerId="LiveId" clId="{A3855FC1-0FC6-44AB-8584-58B07FA5B003}" dt="2022-05-02T06:57:51.840" v="5465"/>
        <pc:sldMkLst>
          <pc:docMk/>
          <pc:sldMk cId="2196588689" sldId="388"/>
        </pc:sldMkLst>
        <pc:spChg chg="mod">
          <ac:chgData name="vohuynhanhvu28@gmail.com" userId="7e0b2c84ddf560a3" providerId="LiveId" clId="{A3855FC1-0FC6-44AB-8584-58B07FA5B003}" dt="2022-05-02T06:55:39.919" v="5460" actId="255"/>
          <ac:spMkLst>
            <pc:docMk/>
            <pc:sldMk cId="2196588689" sldId="388"/>
            <ac:spMk id="14" creationId="{EBCC4FCC-15E6-488B-83F3-9E083D20493E}"/>
          </ac:spMkLst>
        </pc:spChg>
      </pc:sldChg>
      <pc:sldChg chg="addSp delSp modSp add mod modAnim">
        <pc:chgData name="vohuynhanhvu28@gmail.com" userId="7e0b2c84ddf560a3" providerId="LiveId" clId="{A3855FC1-0FC6-44AB-8584-58B07FA5B003}" dt="2022-05-02T06:58:30.609" v="5469" actId="20577"/>
        <pc:sldMkLst>
          <pc:docMk/>
          <pc:sldMk cId="3177866753" sldId="389"/>
        </pc:sldMkLst>
        <pc:spChg chg="add del">
          <ac:chgData name="vohuynhanhvu28@gmail.com" userId="7e0b2c84ddf560a3" providerId="LiveId" clId="{A3855FC1-0FC6-44AB-8584-58B07FA5B003}" dt="2022-05-02T06:54:27.585" v="5441" actId="22"/>
          <ac:spMkLst>
            <pc:docMk/>
            <pc:sldMk cId="3177866753" sldId="389"/>
            <ac:spMk id="6" creationId="{42A99216-32A7-4F31-96D3-37418B300D2B}"/>
          </ac:spMkLst>
        </pc:spChg>
        <pc:spChg chg="mod">
          <ac:chgData name="vohuynhanhvu28@gmail.com" userId="7e0b2c84ddf560a3" providerId="LiveId" clId="{A3855FC1-0FC6-44AB-8584-58B07FA5B003}" dt="2022-05-02T06:58:28.081" v="5468" actId="20577"/>
          <ac:spMkLst>
            <pc:docMk/>
            <pc:sldMk cId="3177866753" sldId="389"/>
            <ac:spMk id="14" creationId="{EBCC4FCC-15E6-488B-83F3-9E083D20493E}"/>
          </ac:spMkLst>
        </pc:spChg>
      </pc:sldChg>
      <pc:sldChg chg="modSp add mod modAnim">
        <pc:chgData name="vohuynhanhvu28@gmail.com" userId="7e0b2c84ddf560a3" providerId="LiveId" clId="{A3855FC1-0FC6-44AB-8584-58B07FA5B003}" dt="2022-05-02T06:58:23.500" v="5467"/>
        <pc:sldMkLst>
          <pc:docMk/>
          <pc:sldMk cId="245094129" sldId="390"/>
        </pc:sldMkLst>
        <pc:spChg chg="mod">
          <ac:chgData name="vohuynhanhvu28@gmail.com" userId="7e0b2c84ddf560a3" providerId="LiveId" clId="{A3855FC1-0FC6-44AB-8584-58B07FA5B003}" dt="2022-05-02T06:55:23.062" v="5458" actId="403"/>
          <ac:spMkLst>
            <pc:docMk/>
            <pc:sldMk cId="245094129" sldId="390"/>
            <ac:spMk id="14" creationId="{EBCC4FCC-15E6-488B-83F3-9E083D20493E}"/>
          </ac:spMkLst>
        </pc:spChg>
      </pc:sldChg>
      <pc:sldChg chg="modSp add mod modTransition">
        <pc:chgData name="vohuynhanhvu28@gmail.com" userId="7e0b2c84ddf560a3" providerId="LiveId" clId="{A3855FC1-0FC6-44AB-8584-58B07FA5B003}" dt="2022-05-02T07:04:17.748" v="5508"/>
        <pc:sldMkLst>
          <pc:docMk/>
          <pc:sldMk cId="249311675" sldId="391"/>
        </pc:sldMkLst>
        <pc:spChg chg="mod">
          <ac:chgData name="vohuynhanhvu28@gmail.com" userId="7e0b2c84ddf560a3" providerId="LiveId" clId="{A3855FC1-0FC6-44AB-8584-58B07FA5B003}" dt="2022-05-02T07:00:45.009" v="5479" actId="113"/>
          <ac:spMkLst>
            <pc:docMk/>
            <pc:sldMk cId="249311675" sldId="391"/>
            <ac:spMk id="6" creationId="{BC739BB3-C854-42AA-8FE8-C768075231C3}"/>
          </ac:spMkLst>
        </pc:spChg>
        <pc:picChg chg="mod">
          <ac:chgData name="vohuynhanhvu28@gmail.com" userId="7e0b2c84ddf560a3" providerId="LiveId" clId="{A3855FC1-0FC6-44AB-8584-58B07FA5B003}" dt="2022-05-02T07:03:36.351" v="5507" actId="1036"/>
          <ac:picMkLst>
            <pc:docMk/>
            <pc:sldMk cId="249311675" sldId="391"/>
            <ac:picMk id="9" creationId="{A9BDA62E-BA7C-496D-817E-21B66E3B4F34}"/>
          </ac:picMkLst>
        </pc:picChg>
      </pc:sldChg>
      <pc:sldChg chg="add modAnim">
        <pc:chgData name="vohuynhanhvu28@gmail.com" userId="7e0b2c84ddf560a3" providerId="LiveId" clId="{A3855FC1-0FC6-44AB-8584-58B07FA5B003}" dt="2022-05-02T07:02:32.409" v="5488"/>
        <pc:sldMkLst>
          <pc:docMk/>
          <pc:sldMk cId="1336513621" sldId="392"/>
        </pc:sldMkLst>
      </pc:sldChg>
      <pc:sldChg chg="modSp add mod modAnim">
        <pc:chgData name="vohuynhanhvu28@gmail.com" userId="7e0b2c84ddf560a3" providerId="LiveId" clId="{A3855FC1-0FC6-44AB-8584-58B07FA5B003}" dt="2022-05-02T07:06:57.329" v="5542"/>
        <pc:sldMkLst>
          <pc:docMk/>
          <pc:sldMk cId="1360094435" sldId="393"/>
        </pc:sldMkLst>
        <pc:picChg chg="mod">
          <ac:chgData name="vohuynhanhvu28@gmail.com" userId="7e0b2c84ddf560a3" providerId="LiveId" clId="{A3855FC1-0FC6-44AB-8584-58B07FA5B003}" dt="2022-05-02T07:06:41.799" v="5540" actId="1076"/>
          <ac:picMkLst>
            <pc:docMk/>
            <pc:sldMk cId="1360094435" sldId="393"/>
            <ac:picMk id="13" creationId="{C1F8356C-E800-4F66-8598-E8343EC99AEF}"/>
          </ac:picMkLst>
        </pc:picChg>
      </pc:sldChg>
      <pc:sldChg chg="modSp add mod">
        <pc:chgData name="vohuynhanhvu28@gmail.com" userId="7e0b2c84ddf560a3" providerId="LiveId" clId="{A3855FC1-0FC6-44AB-8584-58B07FA5B003}" dt="2022-05-02T07:09:31.271" v="5555" actId="1036"/>
        <pc:sldMkLst>
          <pc:docMk/>
          <pc:sldMk cId="3064259709" sldId="394"/>
        </pc:sldMkLst>
        <pc:spChg chg="mod">
          <ac:chgData name="vohuynhanhvu28@gmail.com" userId="7e0b2c84ddf560a3" providerId="LiveId" clId="{A3855FC1-0FC6-44AB-8584-58B07FA5B003}" dt="2022-05-02T07:08:15.098" v="5549" actId="11"/>
          <ac:spMkLst>
            <pc:docMk/>
            <pc:sldMk cId="3064259709" sldId="394"/>
            <ac:spMk id="6" creationId="{BC739BB3-C854-42AA-8FE8-C768075231C3}"/>
          </ac:spMkLst>
        </pc:spChg>
        <pc:picChg chg="mod">
          <ac:chgData name="vohuynhanhvu28@gmail.com" userId="7e0b2c84ddf560a3" providerId="LiveId" clId="{A3855FC1-0FC6-44AB-8584-58B07FA5B003}" dt="2022-05-02T07:09:31.271" v="5555" actId="1036"/>
          <ac:picMkLst>
            <pc:docMk/>
            <pc:sldMk cId="3064259709" sldId="394"/>
            <ac:picMk id="9" creationId="{A9BDA62E-BA7C-496D-817E-21B66E3B4F34}"/>
          </ac:picMkLst>
        </pc:picChg>
      </pc:sldChg>
      <pc:sldChg chg="modSp add mod modAnim">
        <pc:chgData name="vohuynhanhvu28@gmail.com" userId="7e0b2c84ddf560a3" providerId="LiveId" clId="{A3855FC1-0FC6-44AB-8584-58B07FA5B003}" dt="2022-05-02T07:12:07.743" v="5570"/>
        <pc:sldMkLst>
          <pc:docMk/>
          <pc:sldMk cId="1986986576" sldId="395"/>
        </pc:sldMkLst>
        <pc:picChg chg="mod">
          <ac:chgData name="vohuynhanhvu28@gmail.com" userId="7e0b2c84ddf560a3" providerId="LiveId" clId="{A3855FC1-0FC6-44AB-8584-58B07FA5B003}" dt="2022-05-02T07:11:45.548" v="5568" actId="1076"/>
          <ac:picMkLst>
            <pc:docMk/>
            <pc:sldMk cId="1986986576" sldId="395"/>
            <ac:picMk id="13" creationId="{C1F8356C-E800-4F66-8598-E8343EC99AEF}"/>
          </ac:picMkLst>
        </pc:picChg>
      </pc:sldChg>
      <pc:sldChg chg="modSp add mod">
        <pc:chgData name="vohuynhanhvu28@gmail.com" userId="7e0b2c84ddf560a3" providerId="LiveId" clId="{A3855FC1-0FC6-44AB-8584-58B07FA5B003}" dt="2022-05-02T07:13:34.380" v="5575" actId="1038"/>
        <pc:sldMkLst>
          <pc:docMk/>
          <pc:sldMk cId="2801606700" sldId="396"/>
        </pc:sldMkLst>
        <pc:spChg chg="mod">
          <ac:chgData name="vohuynhanhvu28@gmail.com" userId="7e0b2c84ddf560a3" providerId="LiveId" clId="{A3855FC1-0FC6-44AB-8584-58B07FA5B003}" dt="2022-05-02T07:11:33.410" v="5566" actId="11"/>
          <ac:spMkLst>
            <pc:docMk/>
            <pc:sldMk cId="2801606700" sldId="396"/>
            <ac:spMk id="6" creationId="{BC739BB3-C854-42AA-8FE8-C768075231C3}"/>
          </ac:spMkLst>
        </pc:spChg>
        <pc:picChg chg="mod">
          <ac:chgData name="vohuynhanhvu28@gmail.com" userId="7e0b2c84ddf560a3" providerId="LiveId" clId="{A3855FC1-0FC6-44AB-8584-58B07FA5B003}" dt="2022-05-02T07:13:34.380" v="5575" actId="1038"/>
          <ac:picMkLst>
            <pc:docMk/>
            <pc:sldMk cId="2801606700" sldId="396"/>
            <ac:picMk id="9" creationId="{A9BDA62E-BA7C-496D-817E-21B66E3B4F34}"/>
          </ac:picMkLst>
        </pc:picChg>
      </pc:sldChg>
      <pc:sldChg chg="modSp add mod modAnim">
        <pc:chgData name="vohuynhanhvu28@gmail.com" userId="7e0b2c84ddf560a3" providerId="LiveId" clId="{A3855FC1-0FC6-44AB-8584-58B07FA5B003}" dt="2022-05-02T07:25:40.994" v="5708"/>
        <pc:sldMkLst>
          <pc:docMk/>
          <pc:sldMk cId="1779432350" sldId="397"/>
        </pc:sldMkLst>
        <pc:picChg chg="mod">
          <ac:chgData name="vohuynhanhvu28@gmail.com" userId="7e0b2c84ddf560a3" providerId="LiveId" clId="{A3855FC1-0FC6-44AB-8584-58B07FA5B003}" dt="2022-05-02T07:24:19.634" v="5680" actId="1076"/>
          <ac:picMkLst>
            <pc:docMk/>
            <pc:sldMk cId="1779432350" sldId="397"/>
            <ac:picMk id="13" creationId="{C1F8356C-E800-4F66-8598-E8343EC99AEF}"/>
          </ac:picMkLst>
        </pc:picChg>
      </pc:sldChg>
      <pc:sldChg chg="modSp add mod">
        <pc:chgData name="vohuynhanhvu28@gmail.com" userId="7e0b2c84ddf560a3" providerId="LiveId" clId="{A3855FC1-0FC6-44AB-8584-58B07FA5B003}" dt="2022-05-02T07:25:06.128" v="5701" actId="1076"/>
        <pc:sldMkLst>
          <pc:docMk/>
          <pc:sldMk cId="3528717908" sldId="398"/>
        </pc:sldMkLst>
        <pc:spChg chg="mod">
          <ac:chgData name="vohuynhanhvu28@gmail.com" userId="7e0b2c84ddf560a3" providerId="LiveId" clId="{A3855FC1-0FC6-44AB-8584-58B07FA5B003}" dt="2022-05-02T07:23:41.040" v="5672" actId="11"/>
          <ac:spMkLst>
            <pc:docMk/>
            <pc:sldMk cId="3528717908" sldId="398"/>
            <ac:spMk id="6" creationId="{BC739BB3-C854-42AA-8FE8-C768075231C3}"/>
          </ac:spMkLst>
        </pc:spChg>
        <pc:picChg chg="mod">
          <ac:chgData name="vohuynhanhvu28@gmail.com" userId="7e0b2c84ddf560a3" providerId="LiveId" clId="{A3855FC1-0FC6-44AB-8584-58B07FA5B003}" dt="2022-05-02T07:25:06.128" v="5701" actId="1076"/>
          <ac:picMkLst>
            <pc:docMk/>
            <pc:sldMk cId="3528717908" sldId="398"/>
            <ac:picMk id="9" creationId="{A9BDA62E-BA7C-496D-817E-21B66E3B4F34}"/>
          </ac:picMkLst>
        </pc:picChg>
      </pc:sldChg>
      <pc:sldChg chg="addSp delSp modSp add mod modAnim">
        <pc:chgData name="vohuynhanhvu28@gmail.com" userId="7e0b2c84ddf560a3" providerId="LiveId" clId="{A3855FC1-0FC6-44AB-8584-58B07FA5B003}" dt="2022-05-02T14:59:57.649" v="5888" actId="1076"/>
        <pc:sldMkLst>
          <pc:docMk/>
          <pc:sldMk cId="2698700902" sldId="399"/>
        </pc:sldMkLst>
        <pc:spChg chg="add del">
          <ac:chgData name="vohuynhanhvu28@gmail.com" userId="7e0b2c84ddf560a3" providerId="LiveId" clId="{A3855FC1-0FC6-44AB-8584-58B07FA5B003}" dt="2022-05-02T14:59:38.584" v="5882"/>
          <ac:spMkLst>
            <pc:docMk/>
            <pc:sldMk cId="2698700902" sldId="399"/>
            <ac:spMk id="2" creationId="{308A9A2F-6607-473B-9948-73407FAF61A7}"/>
          </ac:spMkLst>
        </pc:spChg>
        <pc:spChg chg="mod">
          <ac:chgData name="vohuynhanhvu28@gmail.com" userId="7e0b2c84ddf560a3" providerId="LiveId" clId="{A3855FC1-0FC6-44AB-8584-58B07FA5B003}" dt="2022-05-02T14:56:03.360" v="5880" actId="14100"/>
          <ac:spMkLst>
            <pc:docMk/>
            <pc:sldMk cId="2698700902" sldId="399"/>
            <ac:spMk id="24" creationId="{ED582DA1-FF68-4DF7-BB84-ACC9117FCF27}"/>
          </ac:spMkLst>
        </pc:spChg>
        <pc:spChg chg="mod">
          <ac:chgData name="vohuynhanhvu28@gmail.com" userId="7e0b2c84ddf560a3" providerId="LiveId" clId="{A3855FC1-0FC6-44AB-8584-58B07FA5B003}" dt="2022-05-02T14:53:18.435" v="5747" actId="20577"/>
          <ac:spMkLst>
            <pc:docMk/>
            <pc:sldMk cId="2698700902" sldId="399"/>
            <ac:spMk id="371" creationId="{00000000-0000-0000-0000-000000000000}"/>
          </ac:spMkLst>
        </pc:spChg>
        <pc:picChg chg="add mod">
          <ac:chgData name="vohuynhanhvu28@gmail.com" userId="7e0b2c84ddf560a3" providerId="LiveId" clId="{A3855FC1-0FC6-44AB-8584-58B07FA5B003}" dt="2022-05-02T14:59:57.649" v="5888" actId="1076"/>
          <ac:picMkLst>
            <pc:docMk/>
            <pc:sldMk cId="2698700902" sldId="399"/>
            <ac:picMk id="3" creationId="{52B87E3E-9AE8-49CA-A620-47AD04636E99}"/>
          </ac:picMkLst>
        </pc:picChg>
      </pc:sldChg>
      <pc:sldChg chg="delSp modSp add mod modAnim">
        <pc:chgData name="vohuynhanhvu28@gmail.com" userId="7e0b2c84ddf560a3" providerId="LiveId" clId="{A3855FC1-0FC6-44AB-8584-58B07FA5B003}" dt="2022-05-02T15:03:30.312" v="6040" actId="179"/>
        <pc:sldMkLst>
          <pc:docMk/>
          <pc:sldMk cId="3660037607" sldId="400"/>
        </pc:sldMkLst>
        <pc:spChg chg="mod">
          <ac:chgData name="vohuynhanhvu28@gmail.com" userId="7e0b2c84ddf560a3" providerId="LiveId" clId="{A3855FC1-0FC6-44AB-8584-58B07FA5B003}" dt="2022-05-02T15:03:30.312" v="6040" actId="179"/>
          <ac:spMkLst>
            <pc:docMk/>
            <pc:sldMk cId="3660037607" sldId="400"/>
            <ac:spMk id="24" creationId="{ED582DA1-FF68-4DF7-BB84-ACC9117FCF27}"/>
          </ac:spMkLst>
        </pc:spChg>
        <pc:picChg chg="del">
          <ac:chgData name="vohuynhanhvu28@gmail.com" userId="7e0b2c84ddf560a3" providerId="LiveId" clId="{A3855FC1-0FC6-44AB-8584-58B07FA5B003}" dt="2022-05-02T15:01:27.283" v="6015" actId="478"/>
          <ac:picMkLst>
            <pc:docMk/>
            <pc:sldMk cId="3660037607" sldId="400"/>
            <ac:picMk id="3" creationId="{52B87E3E-9AE8-49CA-A620-47AD04636E99}"/>
          </ac:picMkLst>
        </pc:picChg>
      </pc:sldChg>
      <pc:sldChg chg="add del">
        <pc:chgData name="vohuynhanhvu28@gmail.com" userId="7e0b2c84ddf560a3" providerId="LiveId" clId="{A3855FC1-0FC6-44AB-8584-58B07FA5B003}" dt="2022-05-02T15:06:35.930" v="6042"/>
        <pc:sldMkLst>
          <pc:docMk/>
          <pc:sldMk cId="639560479" sldId="401"/>
        </pc:sldMkLst>
      </pc:sldChg>
      <pc:sldChg chg="addSp delSp modSp add mod ord modAnim">
        <pc:chgData name="vohuynhanhvu28@gmail.com" userId="7e0b2c84ddf560a3" providerId="LiveId" clId="{A3855FC1-0FC6-44AB-8584-58B07FA5B003}" dt="2022-05-03T08:50:24.174" v="6076"/>
        <pc:sldMkLst>
          <pc:docMk/>
          <pc:sldMk cId="3016282093" sldId="401"/>
        </pc:sldMkLst>
        <pc:spChg chg="add del">
          <ac:chgData name="vohuynhanhvu28@gmail.com" userId="7e0b2c84ddf560a3" providerId="LiveId" clId="{A3855FC1-0FC6-44AB-8584-58B07FA5B003}" dt="2022-05-02T15:07:07.009" v="6048"/>
          <ac:spMkLst>
            <pc:docMk/>
            <pc:sldMk cId="3016282093" sldId="401"/>
            <ac:spMk id="2" creationId="{52D65150-8FCD-4831-9687-24511216D467}"/>
          </ac:spMkLst>
        </pc:spChg>
        <pc:spChg chg="mod">
          <ac:chgData name="vohuynhanhvu28@gmail.com" userId="7e0b2c84ddf560a3" providerId="LiveId" clId="{A3855FC1-0FC6-44AB-8584-58B07FA5B003}" dt="2022-05-02T15:06:47.704" v="6044" actId="20577"/>
          <ac:spMkLst>
            <pc:docMk/>
            <pc:sldMk cId="3016282093" sldId="401"/>
            <ac:spMk id="14" creationId="{EBCC4FCC-15E6-488B-83F3-9E083D20493E}"/>
          </ac:spMkLst>
        </pc:spChg>
        <pc:picChg chg="add mod">
          <ac:chgData name="vohuynhanhvu28@gmail.com" userId="7e0b2c84ddf560a3" providerId="LiveId" clId="{A3855FC1-0FC6-44AB-8584-58B07FA5B003}" dt="2022-05-02T15:08:45.450" v="6065" actId="14100"/>
          <ac:picMkLst>
            <pc:docMk/>
            <pc:sldMk cId="3016282093" sldId="401"/>
            <ac:picMk id="4" creationId="{58CBB215-1DCA-4FA4-8A41-BCA447A6E0E7}"/>
          </ac:picMkLst>
        </pc:picChg>
        <pc:picChg chg="add mod">
          <ac:chgData name="vohuynhanhvu28@gmail.com" userId="7e0b2c84ddf560a3" providerId="LiveId" clId="{A3855FC1-0FC6-44AB-8584-58B07FA5B003}" dt="2022-05-02T15:08:49.246" v="6066" actId="14100"/>
          <ac:picMkLst>
            <pc:docMk/>
            <pc:sldMk cId="3016282093" sldId="401"/>
            <ac:picMk id="2052" creationId="{6F5FFBBC-24C8-48D1-B9ED-3A8742A08E56}"/>
          </ac:picMkLst>
        </pc:picChg>
      </pc:sldChg>
      <pc:sldChg chg="add del">
        <pc:chgData name="vohuynhanhvu28@gmail.com" userId="7e0b2c84ddf560a3" providerId="LiveId" clId="{A3855FC1-0FC6-44AB-8584-58B07FA5B003}" dt="2022-05-02T15:06:50" v="6046"/>
        <pc:sldMkLst>
          <pc:docMk/>
          <pc:sldMk cId="2040795768" sldId="402"/>
        </pc:sldMkLst>
      </pc:sldChg>
    </pc:docChg>
  </pc:docChgLst>
  <pc:docChgLst>
    <pc:chgData name="Guest User" providerId="Windows Live" clId="Web-{648CBD88-AF5F-4171-B95D-16988C2B8733}"/>
    <pc:docChg chg="addSld delSld modSld">
      <pc:chgData name="Guest User" userId="" providerId="Windows Live" clId="Web-{648CBD88-AF5F-4171-B95D-16988C2B8733}" dt="2022-05-01T06:54:07.008" v="207" actId="20577"/>
      <pc:docMkLst>
        <pc:docMk/>
      </pc:docMkLst>
      <pc:sldChg chg="modSp">
        <pc:chgData name="Guest User" userId="" providerId="Windows Live" clId="Web-{648CBD88-AF5F-4171-B95D-16988C2B8733}" dt="2022-05-01T06:54:00.133" v="205" actId="20577"/>
        <pc:sldMkLst>
          <pc:docMk/>
          <pc:sldMk cId="0" sldId="263"/>
        </pc:sldMkLst>
        <pc:spChg chg="mod">
          <ac:chgData name="Guest User" userId="" providerId="Windows Live" clId="Web-{648CBD88-AF5F-4171-B95D-16988C2B8733}" dt="2022-05-01T06:54:00.133" v="205" actId="20577"/>
          <ac:spMkLst>
            <pc:docMk/>
            <pc:sldMk cId="0" sldId="263"/>
            <ac:spMk id="365" creationId="{00000000-0000-0000-0000-000000000000}"/>
          </ac:spMkLst>
        </pc:spChg>
        <pc:spChg chg="mod">
          <ac:chgData name="Guest User" userId="" providerId="Windows Live" clId="Web-{648CBD88-AF5F-4171-B95D-16988C2B8733}" dt="2022-05-01T06:48:34.046" v="3" actId="20577"/>
          <ac:spMkLst>
            <pc:docMk/>
            <pc:sldMk cId="0" sldId="263"/>
            <ac:spMk id="366" creationId="{00000000-0000-0000-0000-000000000000}"/>
          </ac:spMkLst>
        </pc:spChg>
      </pc:sldChg>
      <pc:sldChg chg="addSp delSp modSp del delAnim">
        <pc:chgData name="Guest User" userId="" providerId="Windows Live" clId="Web-{648CBD88-AF5F-4171-B95D-16988C2B8733}" dt="2022-05-01T06:52:41.302" v="160"/>
        <pc:sldMkLst>
          <pc:docMk/>
          <pc:sldMk cId="4079992397" sldId="270"/>
        </pc:sldMkLst>
        <pc:spChg chg="add del mod">
          <ac:chgData name="Guest User" userId="" providerId="Windows Live" clId="Web-{648CBD88-AF5F-4171-B95D-16988C2B8733}" dt="2022-05-01T06:52:11.005" v="104"/>
          <ac:spMkLst>
            <pc:docMk/>
            <pc:sldMk cId="4079992397" sldId="270"/>
            <ac:spMk id="3" creationId="{2CA88B3A-F061-4497-BC1C-0CAFA88BDAF6}"/>
          </ac:spMkLst>
        </pc:spChg>
        <pc:spChg chg="add del mod">
          <ac:chgData name="Guest User" userId="" providerId="Windows Live" clId="Web-{648CBD88-AF5F-4171-B95D-16988C2B8733}" dt="2022-05-01T06:51:55.864" v="98"/>
          <ac:spMkLst>
            <pc:docMk/>
            <pc:sldMk cId="4079992397" sldId="270"/>
            <ac:spMk id="4" creationId="{EA4018AA-8A8B-F2A7-2B37-F131F79FF314}"/>
          </ac:spMkLst>
        </pc:spChg>
        <pc:spChg chg="add mod">
          <ac:chgData name="Guest User" userId="" providerId="Windows Live" clId="Web-{648CBD88-AF5F-4171-B95D-16988C2B8733}" dt="2022-05-01T06:52:15.020" v="106" actId="14100"/>
          <ac:spMkLst>
            <pc:docMk/>
            <pc:sldMk cId="4079992397" sldId="270"/>
            <ac:spMk id="6" creationId="{47A21A60-065C-5F01-8221-EB6BD2514651}"/>
          </ac:spMkLst>
        </pc:spChg>
        <pc:spChg chg="del mod">
          <ac:chgData name="Guest User" userId="" providerId="Windows Live" clId="Web-{648CBD88-AF5F-4171-B95D-16988C2B8733}" dt="2022-05-01T06:51:50.707" v="94"/>
          <ac:spMkLst>
            <pc:docMk/>
            <pc:sldMk cId="4079992397" sldId="270"/>
            <ac:spMk id="365" creationId="{00000000-0000-0000-0000-000000000000}"/>
          </ac:spMkLst>
        </pc:spChg>
      </pc:sldChg>
      <pc:sldChg chg="add replId">
        <pc:chgData name="Guest User" userId="" providerId="Windows Live" clId="Web-{648CBD88-AF5F-4171-B95D-16988C2B8733}" dt="2022-05-01T06:52:31.271" v="107"/>
        <pc:sldMkLst>
          <pc:docMk/>
          <pc:sldMk cId="847746458" sldId="316"/>
        </pc:sldMkLst>
      </pc:sldChg>
      <pc:sldChg chg="add replId">
        <pc:chgData name="Guest User" userId="" providerId="Windows Live" clId="Web-{648CBD88-AF5F-4171-B95D-16988C2B8733}" dt="2022-05-01T06:52:31.318" v="108"/>
        <pc:sldMkLst>
          <pc:docMk/>
          <pc:sldMk cId="1227172891" sldId="317"/>
        </pc:sldMkLst>
      </pc:sldChg>
      <pc:sldChg chg="add replId">
        <pc:chgData name="Guest User" userId="" providerId="Windows Live" clId="Web-{648CBD88-AF5F-4171-B95D-16988C2B8733}" dt="2022-05-01T06:52:31.458" v="109"/>
        <pc:sldMkLst>
          <pc:docMk/>
          <pc:sldMk cId="3095315543" sldId="318"/>
        </pc:sldMkLst>
      </pc:sldChg>
      <pc:sldChg chg="add replId">
        <pc:chgData name="Guest User" userId="" providerId="Windows Live" clId="Web-{648CBD88-AF5F-4171-B95D-16988C2B8733}" dt="2022-05-01T06:52:31.505" v="110"/>
        <pc:sldMkLst>
          <pc:docMk/>
          <pc:sldMk cId="4200455912" sldId="319"/>
        </pc:sldMkLst>
      </pc:sldChg>
      <pc:sldChg chg="add replId">
        <pc:chgData name="Guest User" userId="" providerId="Windows Live" clId="Web-{648CBD88-AF5F-4171-B95D-16988C2B8733}" dt="2022-05-01T06:52:31.599" v="111"/>
        <pc:sldMkLst>
          <pc:docMk/>
          <pc:sldMk cId="451534786" sldId="320"/>
        </pc:sldMkLst>
      </pc:sldChg>
      <pc:sldChg chg="add replId">
        <pc:chgData name="Guest User" userId="" providerId="Windows Live" clId="Web-{648CBD88-AF5F-4171-B95D-16988C2B8733}" dt="2022-05-01T06:52:31.708" v="112"/>
        <pc:sldMkLst>
          <pc:docMk/>
          <pc:sldMk cId="3898950633" sldId="321"/>
        </pc:sldMkLst>
      </pc:sldChg>
      <pc:sldChg chg="add replId">
        <pc:chgData name="Guest User" userId="" providerId="Windows Live" clId="Web-{648CBD88-AF5F-4171-B95D-16988C2B8733}" dt="2022-05-01T06:52:31.849" v="113"/>
        <pc:sldMkLst>
          <pc:docMk/>
          <pc:sldMk cId="1639937555" sldId="322"/>
        </pc:sldMkLst>
      </pc:sldChg>
      <pc:sldChg chg="add replId">
        <pc:chgData name="Guest User" userId="" providerId="Windows Live" clId="Web-{648CBD88-AF5F-4171-B95D-16988C2B8733}" dt="2022-05-01T06:52:31.927" v="114"/>
        <pc:sldMkLst>
          <pc:docMk/>
          <pc:sldMk cId="303014947" sldId="323"/>
        </pc:sldMkLst>
      </pc:sldChg>
      <pc:sldChg chg="add replId">
        <pc:chgData name="Guest User" userId="" providerId="Windows Live" clId="Web-{648CBD88-AF5F-4171-B95D-16988C2B8733}" dt="2022-05-01T06:52:31.990" v="115"/>
        <pc:sldMkLst>
          <pc:docMk/>
          <pc:sldMk cId="2715811004" sldId="324"/>
        </pc:sldMkLst>
      </pc:sldChg>
      <pc:sldChg chg="add replId">
        <pc:chgData name="Guest User" userId="" providerId="Windows Live" clId="Web-{648CBD88-AF5F-4171-B95D-16988C2B8733}" dt="2022-05-01T06:52:32.036" v="116"/>
        <pc:sldMkLst>
          <pc:docMk/>
          <pc:sldMk cId="1946407469" sldId="325"/>
        </pc:sldMkLst>
      </pc:sldChg>
      <pc:sldChg chg="add replId">
        <pc:chgData name="Guest User" userId="" providerId="Windows Live" clId="Web-{648CBD88-AF5F-4171-B95D-16988C2B8733}" dt="2022-05-01T06:52:32.083" v="117"/>
        <pc:sldMkLst>
          <pc:docMk/>
          <pc:sldMk cId="3441903818" sldId="326"/>
        </pc:sldMkLst>
      </pc:sldChg>
      <pc:sldChg chg="add replId">
        <pc:chgData name="Guest User" userId="" providerId="Windows Live" clId="Web-{648CBD88-AF5F-4171-B95D-16988C2B8733}" dt="2022-05-01T06:52:32.130" v="118"/>
        <pc:sldMkLst>
          <pc:docMk/>
          <pc:sldMk cId="2536776269" sldId="327"/>
        </pc:sldMkLst>
      </pc:sldChg>
      <pc:sldChg chg="add replId">
        <pc:chgData name="Guest User" userId="" providerId="Windows Live" clId="Web-{648CBD88-AF5F-4171-B95D-16988C2B8733}" dt="2022-05-01T06:52:32.208" v="119"/>
        <pc:sldMkLst>
          <pc:docMk/>
          <pc:sldMk cId="1871729792" sldId="328"/>
        </pc:sldMkLst>
      </pc:sldChg>
      <pc:sldChg chg="add replId">
        <pc:chgData name="Guest User" userId="" providerId="Windows Live" clId="Web-{648CBD88-AF5F-4171-B95D-16988C2B8733}" dt="2022-05-01T06:52:32.302" v="120"/>
        <pc:sldMkLst>
          <pc:docMk/>
          <pc:sldMk cId="1424026719" sldId="329"/>
        </pc:sldMkLst>
      </pc:sldChg>
      <pc:sldChg chg="add replId">
        <pc:chgData name="Guest User" userId="" providerId="Windows Live" clId="Web-{648CBD88-AF5F-4171-B95D-16988C2B8733}" dt="2022-05-01T06:52:32.365" v="121"/>
        <pc:sldMkLst>
          <pc:docMk/>
          <pc:sldMk cId="1465607091" sldId="330"/>
        </pc:sldMkLst>
      </pc:sldChg>
      <pc:sldChg chg="add replId">
        <pc:chgData name="Guest User" userId="" providerId="Windows Live" clId="Web-{648CBD88-AF5F-4171-B95D-16988C2B8733}" dt="2022-05-01T06:52:32.427" v="122"/>
        <pc:sldMkLst>
          <pc:docMk/>
          <pc:sldMk cId="203031964" sldId="331"/>
        </pc:sldMkLst>
      </pc:sldChg>
      <pc:sldChg chg="add replId">
        <pc:chgData name="Guest User" userId="" providerId="Windows Live" clId="Web-{648CBD88-AF5F-4171-B95D-16988C2B8733}" dt="2022-05-01T06:52:32.505" v="123"/>
        <pc:sldMkLst>
          <pc:docMk/>
          <pc:sldMk cId="3469067488" sldId="332"/>
        </pc:sldMkLst>
      </pc:sldChg>
      <pc:sldChg chg="add replId">
        <pc:chgData name="Guest User" userId="" providerId="Windows Live" clId="Web-{648CBD88-AF5F-4171-B95D-16988C2B8733}" dt="2022-05-01T06:52:32.568" v="124"/>
        <pc:sldMkLst>
          <pc:docMk/>
          <pc:sldMk cId="3707081023" sldId="333"/>
        </pc:sldMkLst>
      </pc:sldChg>
      <pc:sldChg chg="add replId">
        <pc:chgData name="Guest User" userId="" providerId="Windows Live" clId="Web-{648CBD88-AF5F-4171-B95D-16988C2B8733}" dt="2022-05-01T06:52:32.646" v="125"/>
        <pc:sldMkLst>
          <pc:docMk/>
          <pc:sldMk cId="2325978813" sldId="334"/>
        </pc:sldMkLst>
      </pc:sldChg>
      <pc:sldChg chg="add replId">
        <pc:chgData name="Guest User" userId="" providerId="Windows Live" clId="Web-{648CBD88-AF5F-4171-B95D-16988C2B8733}" dt="2022-05-01T06:52:32.708" v="126"/>
        <pc:sldMkLst>
          <pc:docMk/>
          <pc:sldMk cId="346854440" sldId="335"/>
        </pc:sldMkLst>
      </pc:sldChg>
      <pc:sldChg chg="add replId">
        <pc:chgData name="Guest User" userId="" providerId="Windows Live" clId="Web-{648CBD88-AF5F-4171-B95D-16988C2B8733}" dt="2022-05-01T06:52:32.786" v="127"/>
        <pc:sldMkLst>
          <pc:docMk/>
          <pc:sldMk cId="3299516759" sldId="336"/>
        </pc:sldMkLst>
      </pc:sldChg>
      <pc:sldChg chg="add replId">
        <pc:chgData name="Guest User" userId="" providerId="Windows Live" clId="Web-{648CBD88-AF5F-4171-B95D-16988C2B8733}" dt="2022-05-01T06:52:32.849" v="128"/>
        <pc:sldMkLst>
          <pc:docMk/>
          <pc:sldMk cId="1814946680" sldId="337"/>
        </pc:sldMkLst>
      </pc:sldChg>
      <pc:sldChg chg="add replId">
        <pc:chgData name="Guest User" userId="" providerId="Windows Live" clId="Web-{648CBD88-AF5F-4171-B95D-16988C2B8733}" dt="2022-05-01T06:52:32.943" v="129"/>
        <pc:sldMkLst>
          <pc:docMk/>
          <pc:sldMk cId="1801801182" sldId="338"/>
        </pc:sldMkLst>
      </pc:sldChg>
      <pc:sldChg chg="add replId">
        <pc:chgData name="Guest User" userId="" providerId="Windows Live" clId="Web-{648CBD88-AF5F-4171-B95D-16988C2B8733}" dt="2022-05-01T06:52:33.052" v="130"/>
        <pc:sldMkLst>
          <pc:docMk/>
          <pc:sldMk cId="3008174135" sldId="339"/>
        </pc:sldMkLst>
      </pc:sldChg>
      <pc:sldChg chg="add replId">
        <pc:chgData name="Guest User" userId="" providerId="Windows Live" clId="Web-{648CBD88-AF5F-4171-B95D-16988C2B8733}" dt="2022-05-01T06:52:33.146" v="131"/>
        <pc:sldMkLst>
          <pc:docMk/>
          <pc:sldMk cId="1671605513" sldId="340"/>
        </pc:sldMkLst>
      </pc:sldChg>
      <pc:sldChg chg="add replId">
        <pc:chgData name="Guest User" userId="" providerId="Windows Live" clId="Web-{648CBD88-AF5F-4171-B95D-16988C2B8733}" dt="2022-05-01T06:52:33.271" v="132"/>
        <pc:sldMkLst>
          <pc:docMk/>
          <pc:sldMk cId="592382733" sldId="341"/>
        </pc:sldMkLst>
      </pc:sldChg>
      <pc:sldChg chg="add replId">
        <pc:chgData name="Guest User" userId="" providerId="Windows Live" clId="Web-{648CBD88-AF5F-4171-B95D-16988C2B8733}" dt="2022-05-01T06:52:33.333" v="133"/>
        <pc:sldMkLst>
          <pc:docMk/>
          <pc:sldMk cId="3919110244" sldId="342"/>
        </pc:sldMkLst>
      </pc:sldChg>
      <pc:sldChg chg="add replId">
        <pc:chgData name="Guest User" userId="" providerId="Windows Live" clId="Web-{648CBD88-AF5F-4171-B95D-16988C2B8733}" dt="2022-05-01T06:52:33.443" v="134"/>
        <pc:sldMkLst>
          <pc:docMk/>
          <pc:sldMk cId="192618705" sldId="343"/>
        </pc:sldMkLst>
      </pc:sldChg>
      <pc:sldChg chg="add replId">
        <pc:chgData name="Guest User" userId="" providerId="Windows Live" clId="Web-{648CBD88-AF5F-4171-B95D-16988C2B8733}" dt="2022-05-01T06:52:33.536" v="135"/>
        <pc:sldMkLst>
          <pc:docMk/>
          <pc:sldMk cId="170655516" sldId="344"/>
        </pc:sldMkLst>
      </pc:sldChg>
      <pc:sldChg chg="add replId">
        <pc:chgData name="Guest User" userId="" providerId="Windows Live" clId="Web-{648CBD88-AF5F-4171-B95D-16988C2B8733}" dt="2022-05-01T06:52:33.646" v="136"/>
        <pc:sldMkLst>
          <pc:docMk/>
          <pc:sldMk cId="1624947273" sldId="345"/>
        </pc:sldMkLst>
      </pc:sldChg>
      <pc:sldChg chg="add replId">
        <pc:chgData name="Guest User" userId="" providerId="Windows Live" clId="Web-{648CBD88-AF5F-4171-B95D-16988C2B8733}" dt="2022-05-01T06:52:33.786" v="137"/>
        <pc:sldMkLst>
          <pc:docMk/>
          <pc:sldMk cId="3567436751" sldId="346"/>
        </pc:sldMkLst>
      </pc:sldChg>
      <pc:sldChg chg="add replId">
        <pc:chgData name="Guest User" userId="" providerId="Windows Live" clId="Web-{648CBD88-AF5F-4171-B95D-16988C2B8733}" dt="2022-05-01T06:52:33.896" v="138"/>
        <pc:sldMkLst>
          <pc:docMk/>
          <pc:sldMk cId="3184708810" sldId="347"/>
        </pc:sldMkLst>
      </pc:sldChg>
      <pc:sldChg chg="add replId">
        <pc:chgData name="Guest User" userId="" providerId="Windows Live" clId="Web-{648CBD88-AF5F-4171-B95D-16988C2B8733}" dt="2022-05-01T06:52:34.021" v="139"/>
        <pc:sldMkLst>
          <pc:docMk/>
          <pc:sldMk cId="1009367853" sldId="348"/>
        </pc:sldMkLst>
      </pc:sldChg>
      <pc:sldChg chg="add replId">
        <pc:chgData name="Guest User" userId="" providerId="Windows Live" clId="Web-{648CBD88-AF5F-4171-B95D-16988C2B8733}" dt="2022-05-01T06:52:34.099" v="140"/>
        <pc:sldMkLst>
          <pc:docMk/>
          <pc:sldMk cId="4041566152" sldId="349"/>
        </pc:sldMkLst>
      </pc:sldChg>
      <pc:sldChg chg="add replId">
        <pc:chgData name="Guest User" userId="" providerId="Windows Live" clId="Web-{648CBD88-AF5F-4171-B95D-16988C2B8733}" dt="2022-05-01T06:52:34.193" v="141"/>
        <pc:sldMkLst>
          <pc:docMk/>
          <pc:sldMk cId="2463000998" sldId="350"/>
        </pc:sldMkLst>
      </pc:sldChg>
      <pc:sldChg chg="add replId">
        <pc:chgData name="Guest User" userId="" providerId="Windows Live" clId="Web-{648CBD88-AF5F-4171-B95D-16988C2B8733}" dt="2022-05-01T06:52:34.333" v="142"/>
        <pc:sldMkLst>
          <pc:docMk/>
          <pc:sldMk cId="4087626080" sldId="351"/>
        </pc:sldMkLst>
      </pc:sldChg>
      <pc:sldChg chg="add replId">
        <pc:chgData name="Guest User" userId="" providerId="Windows Live" clId="Web-{648CBD88-AF5F-4171-B95D-16988C2B8733}" dt="2022-05-01T06:52:34.427" v="143"/>
        <pc:sldMkLst>
          <pc:docMk/>
          <pc:sldMk cId="2251656084" sldId="352"/>
        </pc:sldMkLst>
      </pc:sldChg>
      <pc:sldChg chg="add replId">
        <pc:chgData name="Guest User" userId="" providerId="Windows Live" clId="Web-{648CBD88-AF5F-4171-B95D-16988C2B8733}" dt="2022-05-01T06:52:34.521" v="144"/>
        <pc:sldMkLst>
          <pc:docMk/>
          <pc:sldMk cId="3954583628" sldId="353"/>
        </pc:sldMkLst>
      </pc:sldChg>
      <pc:sldChg chg="add replId">
        <pc:chgData name="Guest User" userId="" providerId="Windows Live" clId="Web-{648CBD88-AF5F-4171-B95D-16988C2B8733}" dt="2022-05-01T06:52:34.599" v="145"/>
        <pc:sldMkLst>
          <pc:docMk/>
          <pc:sldMk cId="2919781604" sldId="354"/>
        </pc:sldMkLst>
      </pc:sldChg>
      <pc:sldChg chg="add replId">
        <pc:chgData name="Guest User" userId="" providerId="Windows Live" clId="Web-{648CBD88-AF5F-4171-B95D-16988C2B8733}" dt="2022-05-01T06:52:34.677" v="146"/>
        <pc:sldMkLst>
          <pc:docMk/>
          <pc:sldMk cId="3639455963" sldId="355"/>
        </pc:sldMkLst>
      </pc:sldChg>
      <pc:sldChg chg="add replId">
        <pc:chgData name="Guest User" userId="" providerId="Windows Live" clId="Web-{648CBD88-AF5F-4171-B95D-16988C2B8733}" dt="2022-05-01T06:52:34.740" v="147"/>
        <pc:sldMkLst>
          <pc:docMk/>
          <pc:sldMk cId="4255135261" sldId="356"/>
        </pc:sldMkLst>
      </pc:sldChg>
      <pc:sldChg chg="add replId">
        <pc:chgData name="Guest User" userId="" providerId="Windows Live" clId="Web-{648CBD88-AF5F-4171-B95D-16988C2B8733}" dt="2022-05-01T06:52:34.849" v="148"/>
        <pc:sldMkLst>
          <pc:docMk/>
          <pc:sldMk cId="1117704188" sldId="357"/>
        </pc:sldMkLst>
      </pc:sldChg>
      <pc:sldChg chg="add replId">
        <pc:chgData name="Guest User" userId="" providerId="Windows Live" clId="Web-{648CBD88-AF5F-4171-B95D-16988C2B8733}" dt="2022-05-01T06:52:34.943" v="149"/>
        <pc:sldMkLst>
          <pc:docMk/>
          <pc:sldMk cId="4235297129" sldId="358"/>
        </pc:sldMkLst>
      </pc:sldChg>
      <pc:sldChg chg="add replId">
        <pc:chgData name="Guest User" userId="" providerId="Windows Live" clId="Web-{648CBD88-AF5F-4171-B95D-16988C2B8733}" dt="2022-05-01T06:52:34.990" v="150"/>
        <pc:sldMkLst>
          <pc:docMk/>
          <pc:sldMk cId="345084837" sldId="359"/>
        </pc:sldMkLst>
      </pc:sldChg>
      <pc:sldChg chg="add replId">
        <pc:chgData name="Guest User" userId="" providerId="Windows Live" clId="Web-{648CBD88-AF5F-4171-B95D-16988C2B8733}" dt="2022-05-01T06:52:35.099" v="151"/>
        <pc:sldMkLst>
          <pc:docMk/>
          <pc:sldMk cId="1637752890" sldId="360"/>
        </pc:sldMkLst>
      </pc:sldChg>
      <pc:sldChg chg="add replId">
        <pc:chgData name="Guest User" userId="" providerId="Windows Live" clId="Web-{648CBD88-AF5F-4171-B95D-16988C2B8733}" dt="2022-05-01T06:52:35.146" v="152"/>
        <pc:sldMkLst>
          <pc:docMk/>
          <pc:sldMk cId="1550561657" sldId="361"/>
        </pc:sldMkLst>
      </pc:sldChg>
      <pc:sldChg chg="add replId">
        <pc:chgData name="Guest User" userId="" providerId="Windows Live" clId="Web-{648CBD88-AF5F-4171-B95D-16988C2B8733}" dt="2022-05-01T06:52:35.224" v="153"/>
        <pc:sldMkLst>
          <pc:docMk/>
          <pc:sldMk cId="3313326738" sldId="362"/>
        </pc:sldMkLst>
      </pc:sldChg>
      <pc:sldChg chg="add replId">
        <pc:chgData name="Guest User" userId="" providerId="Windows Live" clId="Web-{648CBD88-AF5F-4171-B95D-16988C2B8733}" dt="2022-05-01T06:52:35.302" v="154"/>
        <pc:sldMkLst>
          <pc:docMk/>
          <pc:sldMk cId="3738887788" sldId="363"/>
        </pc:sldMkLst>
      </pc:sldChg>
      <pc:sldChg chg="add replId">
        <pc:chgData name="Guest User" userId="" providerId="Windows Live" clId="Web-{648CBD88-AF5F-4171-B95D-16988C2B8733}" dt="2022-05-01T06:52:35.396" v="155"/>
        <pc:sldMkLst>
          <pc:docMk/>
          <pc:sldMk cId="2108171669" sldId="364"/>
        </pc:sldMkLst>
      </pc:sldChg>
      <pc:sldChg chg="add replId">
        <pc:chgData name="Guest User" userId="" providerId="Windows Live" clId="Web-{648CBD88-AF5F-4171-B95D-16988C2B8733}" dt="2022-05-01T06:52:35.443" v="156"/>
        <pc:sldMkLst>
          <pc:docMk/>
          <pc:sldMk cId="2180599998" sldId="365"/>
        </pc:sldMkLst>
      </pc:sldChg>
      <pc:sldChg chg="add replId">
        <pc:chgData name="Guest User" userId="" providerId="Windows Live" clId="Web-{648CBD88-AF5F-4171-B95D-16988C2B8733}" dt="2022-05-01T06:52:35.505" v="157"/>
        <pc:sldMkLst>
          <pc:docMk/>
          <pc:sldMk cId="2981781750" sldId="366"/>
        </pc:sldMkLst>
      </pc:sldChg>
      <pc:sldChg chg="add replId">
        <pc:chgData name="Guest User" userId="" providerId="Windows Live" clId="Web-{648CBD88-AF5F-4171-B95D-16988C2B8733}" dt="2022-05-01T06:52:35.599" v="158"/>
        <pc:sldMkLst>
          <pc:docMk/>
          <pc:sldMk cId="3551732050" sldId="367"/>
        </pc:sldMkLst>
      </pc:sldChg>
      <pc:sldChg chg="add replId">
        <pc:chgData name="Guest User" userId="" providerId="Windows Live" clId="Web-{648CBD88-AF5F-4171-B95D-16988C2B8733}" dt="2022-05-01T06:52:35.630" v="159"/>
        <pc:sldMkLst>
          <pc:docMk/>
          <pc:sldMk cId="3779315895" sldId="368"/>
        </pc:sldMkLst>
      </pc:sldChg>
      <pc:sldChg chg="modSp add replId">
        <pc:chgData name="Guest User" userId="" providerId="Windows Live" clId="Web-{648CBD88-AF5F-4171-B95D-16988C2B8733}" dt="2022-05-01T06:54:07.008" v="207" actId="20577"/>
        <pc:sldMkLst>
          <pc:docMk/>
          <pc:sldMk cId="3838521026" sldId="369"/>
        </pc:sldMkLst>
        <pc:spChg chg="mod">
          <ac:chgData name="Guest User" userId="" providerId="Windows Live" clId="Web-{648CBD88-AF5F-4171-B95D-16988C2B8733}" dt="2022-05-01T06:54:07.008" v="207" actId="20577"/>
          <ac:spMkLst>
            <pc:docMk/>
            <pc:sldMk cId="3838521026" sldId="369"/>
            <ac:spMk id="365" creationId="{00000000-0000-0000-0000-000000000000}"/>
          </ac:spMkLst>
        </pc:spChg>
      </pc:sldChg>
    </pc:docChg>
  </pc:docChgLst>
  <pc:docChgLst>
    <pc:chgData name="Người dùng Khách" providerId="Windows Live" clId="Web-{31E6AF25-DACC-4A36-9858-E5BC6BC5C239}"/>
    <pc:docChg chg="addSld delSld modSld">
      <pc:chgData name="Người dùng Khách" userId="" providerId="Windows Live" clId="Web-{31E6AF25-DACC-4A36-9858-E5BC6BC5C239}" dt="2022-05-01T12:48:22.622" v="157" actId="20577"/>
      <pc:docMkLst>
        <pc:docMk/>
      </pc:docMkLst>
      <pc:sldChg chg="modSp">
        <pc:chgData name="Người dùng Khách" userId="" providerId="Windows Live" clId="Web-{31E6AF25-DACC-4A36-9858-E5BC6BC5C239}" dt="2022-05-01T12:48:22.622" v="157" actId="20577"/>
        <pc:sldMkLst>
          <pc:docMk/>
          <pc:sldMk cId="0" sldId="258"/>
        </pc:sldMkLst>
        <pc:spChg chg="mod">
          <ac:chgData name="Người dùng Khách" userId="" providerId="Windows Live" clId="Web-{31E6AF25-DACC-4A36-9858-E5BC6BC5C239}" dt="2022-05-01T12:48:22.622" v="157" actId="20577"/>
          <ac:spMkLst>
            <pc:docMk/>
            <pc:sldMk cId="0" sldId="258"/>
            <ac:spMk id="14" creationId="{EBCC4FCC-15E6-488B-83F3-9E083D20493E}"/>
          </ac:spMkLst>
        </pc:spChg>
      </pc:sldChg>
      <pc:sldChg chg="addSp modSp">
        <pc:chgData name="Người dùng Khách" userId="" providerId="Windows Live" clId="Web-{31E6AF25-DACC-4A36-9858-E5BC6BC5C239}" dt="2022-05-01T12:41:06.824" v="69" actId="1076"/>
        <pc:sldMkLst>
          <pc:docMk/>
          <pc:sldMk cId="0" sldId="260"/>
        </pc:sldMkLst>
        <pc:spChg chg="mod">
          <ac:chgData name="Người dùng Khách" userId="" providerId="Windows Live" clId="Web-{31E6AF25-DACC-4A36-9858-E5BC6BC5C239}" dt="2022-05-01T12:37:30.022" v="2" actId="20577"/>
          <ac:spMkLst>
            <pc:docMk/>
            <pc:sldMk cId="0" sldId="260"/>
            <ac:spMk id="3" creationId="{A93B9AF1-2A55-2414-AE62-4C38DA5B59F0}"/>
          </ac:spMkLst>
        </pc:spChg>
        <pc:spChg chg="add mod">
          <ac:chgData name="Người dùng Khách" userId="" providerId="Windows Live" clId="Web-{31E6AF25-DACC-4A36-9858-E5BC6BC5C239}" dt="2022-05-01T12:41:06.824" v="69" actId="1076"/>
          <ac:spMkLst>
            <pc:docMk/>
            <pc:sldMk cId="0" sldId="260"/>
            <ac:spMk id="6" creationId="{9760100E-0773-CB00-56CD-47FEEBF298E6}"/>
          </ac:spMkLst>
        </pc:spChg>
        <pc:spChg chg="mod">
          <ac:chgData name="Người dùng Khách" userId="" providerId="Windows Live" clId="Web-{31E6AF25-DACC-4A36-9858-E5BC6BC5C239}" dt="2022-05-01T12:38:45.727" v="41" actId="20577"/>
          <ac:spMkLst>
            <pc:docMk/>
            <pc:sldMk cId="0" sldId="260"/>
            <ac:spMk id="348" creationId="{00000000-0000-0000-0000-000000000000}"/>
          </ac:spMkLst>
        </pc:spChg>
        <pc:picChg chg="mod">
          <ac:chgData name="Người dùng Khách" userId="" providerId="Windows Live" clId="Web-{31E6AF25-DACC-4A36-9858-E5BC6BC5C239}" dt="2022-05-01T12:38:46.664" v="42" actId="1076"/>
          <ac:picMkLst>
            <pc:docMk/>
            <pc:sldMk cId="0" sldId="260"/>
            <ac:picMk id="2" creationId="{76397F31-43FF-69FE-A383-3B41196536A2}"/>
          </ac:picMkLst>
        </pc:picChg>
        <pc:picChg chg="mod">
          <ac:chgData name="Người dùng Khách" userId="" providerId="Windows Live" clId="Web-{31E6AF25-DACC-4A36-9858-E5BC6BC5C239}" dt="2022-05-01T12:38:50.493" v="43" actId="1076"/>
          <ac:picMkLst>
            <pc:docMk/>
            <pc:sldMk cId="0" sldId="260"/>
            <ac:picMk id="5" creationId="{97C09677-92A6-C46D-9515-A62EDD95F6AE}"/>
          </ac:picMkLst>
        </pc:picChg>
      </pc:sldChg>
      <pc:sldChg chg="add del">
        <pc:chgData name="Người dùng Khách" userId="" providerId="Windows Live" clId="Web-{31E6AF25-DACC-4A36-9858-E5BC6BC5C239}" dt="2022-05-01T12:45:34.956" v="148"/>
        <pc:sldMkLst>
          <pc:docMk/>
          <pc:sldMk cId="1755118034" sldId="378"/>
        </pc:sldMkLst>
      </pc:sldChg>
      <pc:sldChg chg="modSp">
        <pc:chgData name="Người dùng Khách" userId="" providerId="Windows Live" clId="Web-{31E6AF25-DACC-4A36-9858-E5BC6BC5C239}" dt="2022-05-01T12:47:45.340" v="150" actId="1076"/>
        <pc:sldMkLst>
          <pc:docMk/>
          <pc:sldMk cId="2780683004" sldId="379"/>
        </pc:sldMkLst>
        <pc:spChg chg="mod">
          <ac:chgData name="Người dùng Khách" userId="" providerId="Windows Live" clId="Web-{31E6AF25-DACC-4A36-9858-E5BC6BC5C239}" dt="2022-05-01T12:41:24.293" v="70" actId="20577"/>
          <ac:spMkLst>
            <pc:docMk/>
            <pc:sldMk cId="2780683004" sldId="379"/>
            <ac:spMk id="9" creationId="{6A5C89AD-CEE6-DD7E-A54A-4F5F69AF4636}"/>
          </ac:spMkLst>
        </pc:spChg>
        <pc:spChg chg="mod">
          <ac:chgData name="Người dùng Khách" userId="" providerId="Windows Live" clId="Web-{31E6AF25-DACC-4A36-9858-E5BC6BC5C239}" dt="2022-05-01T12:41:28.606" v="71" actId="20577"/>
          <ac:spMkLst>
            <pc:docMk/>
            <pc:sldMk cId="2780683004" sldId="379"/>
            <ac:spMk id="14" creationId="{BAE1FB73-B2C8-507F-8026-A4FCDBDA4EBD}"/>
          </ac:spMkLst>
        </pc:spChg>
        <pc:picChg chg="mod">
          <ac:chgData name="Người dùng Khách" userId="" providerId="Windows Live" clId="Web-{31E6AF25-DACC-4A36-9858-E5BC6BC5C239}" dt="2022-05-01T12:47:45.340" v="150" actId="1076"/>
          <ac:picMkLst>
            <pc:docMk/>
            <pc:sldMk cId="2780683004" sldId="379"/>
            <ac:picMk id="11" creationId="{D19E386C-5447-410A-E326-AFC9BEFBEA11}"/>
          </ac:picMkLst>
        </pc:picChg>
      </pc:sldChg>
      <pc:sldChg chg="modSp">
        <pc:chgData name="Người dùng Khách" userId="" providerId="Windows Live" clId="Web-{31E6AF25-DACC-4A36-9858-E5BC6BC5C239}" dt="2022-05-01T12:41:30.200" v="73" actId="20577"/>
        <pc:sldMkLst>
          <pc:docMk/>
          <pc:sldMk cId="3800067235" sldId="382"/>
        </pc:sldMkLst>
        <pc:spChg chg="mod">
          <ac:chgData name="Người dùng Khách" userId="" providerId="Windows Live" clId="Web-{31E6AF25-DACC-4A36-9858-E5BC6BC5C239}" dt="2022-05-01T12:41:28.965" v="72" actId="20577"/>
          <ac:spMkLst>
            <pc:docMk/>
            <pc:sldMk cId="3800067235" sldId="382"/>
            <ac:spMk id="9" creationId="{6A5C89AD-CEE6-DD7E-A54A-4F5F69AF4636}"/>
          </ac:spMkLst>
        </pc:spChg>
        <pc:spChg chg="mod">
          <ac:chgData name="Người dùng Khách" userId="" providerId="Windows Live" clId="Web-{31E6AF25-DACC-4A36-9858-E5BC6BC5C239}" dt="2022-05-01T12:41:30.200" v="73" actId="20577"/>
          <ac:spMkLst>
            <pc:docMk/>
            <pc:sldMk cId="3800067235" sldId="382"/>
            <ac:spMk id="14" creationId="{BAE1FB73-B2C8-507F-8026-A4FCDBDA4EBD}"/>
          </ac:spMkLst>
        </pc:spChg>
      </pc:sldChg>
      <pc:sldChg chg="modSp">
        <pc:chgData name="Người dùng Khách" userId="" providerId="Windows Live" clId="Web-{31E6AF25-DACC-4A36-9858-E5BC6BC5C239}" dt="2022-05-01T12:47:36.464" v="149" actId="1076"/>
        <pc:sldMkLst>
          <pc:docMk/>
          <pc:sldMk cId="1469505173" sldId="383"/>
        </pc:sldMkLst>
        <pc:spChg chg="mod">
          <ac:chgData name="Người dùng Khách" userId="" providerId="Windows Live" clId="Web-{31E6AF25-DACC-4A36-9858-E5BC6BC5C239}" dt="2022-05-01T12:47:36.464" v="149" actId="1076"/>
          <ac:spMkLst>
            <pc:docMk/>
            <pc:sldMk cId="1469505173" sldId="383"/>
            <ac:spMk id="9" creationId="{6A5C89AD-CEE6-DD7E-A54A-4F5F69AF4636}"/>
          </ac:spMkLst>
        </pc:spChg>
      </pc:sldChg>
      <pc:sldChg chg="modSp add replId">
        <pc:chgData name="Người dùng Khách" userId="" providerId="Windows Live" clId="Web-{31E6AF25-DACC-4A36-9858-E5BC6BC5C239}" dt="2022-05-01T12:44:55.408" v="129" actId="20577"/>
        <pc:sldMkLst>
          <pc:docMk/>
          <pc:sldMk cId="414942892" sldId="384"/>
        </pc:sldMkLst>
        <pc:spChg chg="mod">
          <ac:chgData name="Người dùng Khách" userId="" providerId="Windows Live" clId="Web-{31E6AF25-DACC-4A36-9858-E5BC6BC5C239}" dt="2022-05-01T12:44:55.408" v="129" actId="20577"/>
          <ac:spMkLst>
            <pc:docMk/>
            <pc:sldMk cId="414942892" sldId="384"/>
            <ac:spMk id="6" creationId="{096F673B-3B8C-833A-283E-C3FFE335AE99}"/>
          </ac:spMkLst>
        </pc:spChg>
      </pc:sldChg>
      <pc:sldChg chg="modSp add replId">
        <pc:chgData name="Người dùng Khách" userId="" providerId="Windows Live" clId="Web-{31E6AF25-DACC-4A36-9858-E5BC6BC5C239}" dt="2022-05-01T12:45:22.018" v="146" actId="20577"/>
        <pc:sldMkLst>
          <pc:docMk/>
          <pc:sldMk cId="1583410390" sldId="385"/>
        </pc:sldMkLst>
        <pc:spChg chg="mod">
          <ac:chgData name="Người dùng Khách" userId="" providerId="Windows Live" clId="Web-{31E6AF25-DACC-4A36-9858-E5BC6BC5C239}" dt="2022-05-01T12:45:22.018" v="146" actId="20577"/>
          <ac:spMkLst>
            <pc:docMk/>
            <pc:sldMk cId="1583410390" sldId="385"/>
            <ac:spMk id="6" creationId="{096F673B-3B8C-833A-283E-C3FFE335AE99}"/>
          </ac:spMkLst>
        </pc:spChg>
      </pc:sldChg>
    </pc:docChg>
  </pc:docChgLst>
  <pc:docChgLst>
    <pc:chgData name="vohuynhanhvu28@gmail.com" userId="7e0b2c84ddf560a3" providerId="LiveId" clId="{4E2292FC-F2B9-4B38-AC44-2C4BE9A81998}"/>
    <pc:docChg chg="undo redo custSel addSld delSld modSld sldOrd">
      <pc:chgData name="vohuynhanhvu28@gmail.com" userId="7e0b2c84ddf560a3" providerId="LiveId" clId="{4E2292FC-F2B9-4B38-AC44-2C4BE9A81998}" dt="2022-12-21T20:03:39.014" v="1377"/>
      <pc:docMkLst>
        <pc:docMk/>
      </pc:docMkLst>
      <pc:sldChg chg="modSp mod">
        <pc:chgData name="vohuynhanhvu28@gmail.com" userId="7e0b2c84ddf560a3" providerId="LiveId" clId="{4E2292FC-F2B9-4B38-AC44-2C4BE9A81998}" dt="2022-12-21T14:55:31.843" v="71" actId="20577"/>
        <pc:sldMkLst>
          <pc:docMk/>
          <pc:sldMk cId="0" sldId="256"/>
        </pc:sldMkLst>
        <pc:spChg chg="mod">
          <ac:chgData name="vohuynhanhvu28@gmail.com" userId="7e0b2c84ddf560a3" providerId="LiveId" clId="{4E2292FC-F2B9-4B38-AC44-2C4BE9A81998}" dt="2022-12-21T14:55:31.843" v="71" actId="20577"/>
          <ac:spMkLst>
            <pc:docMk/>
            <pc:sldMk cId="0" sldId="256"/>
            <ac:spMk id="3" creationId="{9F3D30F6-9D81-430C-93E2-0E948C0DA28B}"/>
          </ac:spMkLst>
        </pc:spChg>
      </pc:sldChg>
      <pc:sldChg chg="delSp modSp mod">
        <pc:chgData name="vohuynhanhvu28@gmail.com" userId="7e0b2c84ddf560a3" providerId="LiveId" clId="{4E2292FC-F2B9-4B38-AC44-2C4BE9A81998}" dt="2022-12-21T14:57:09.396" v="166" actId="20577"/>
        <pc:sldMkLst>
          <pc:docMk/>
          <pc:sldMk cId="0" sldId="257"/>
        </pc:sldMkLst>
        <pc:spChg chg="mod">
          <ac:chgData name="vohuynhanhvu28@gmail.com" userId="7e0b2c84ddf560a3" providerId="LiveId" clId="{4E2292FC-F2B9-4B38-AC44-2C4BE9A81998}" dt="2022-12-21T09:49:33.842" v="43" actId="1076"/>
          <ac:spMkLst>
            <pc:docMk/>
            <pc:sldMk cId="0" sldId="257"/>
            <ac:spMk id="2" creationId="{7B9E800D-ED19-4139-9863-520999AE7334}"/>
          </ac:spMkLst>
        </pc:spChg>
        <pc:spChg chg="mod">
          <ac:chgData name="vohuynhanhvu28@gmail.com" userId="7e0b2c84ddf560a3" providerId="LiveId" clId="{4E2292FC-F2B9-4B38-AC44-2C4BE9A81998}" dt="2022-12-21T14:57:09.396" v="166" actId="20577"/>
          <ac:spMkLst>
            <pc:docMk/>
            <pc:sldMk cId="0" sldId="257"/>
            <ac:spMk id="325" creationId="{00000000-0000-0000-0000-000000000000}"/>
          </ac:spMkLst>
        </pc:spChg>
        <pc:picChg chg="del">
          <ac:chgData name="vohuynhanhvu28@gmail.com" userId="7e0b2c84ddf560a3" providerId="LiveId" clId="{4E2292FC-F2B9-4B38-AC44-2C4BE9A81998}" dt="2022-12-21T09:48:44.960" v="3" actId="478"/>
          <ac:picMkLst>
            <pc:docMk/>
            <pc:sldMk cId="0" sldId="257"/>
            <ac:picMk id="1026" creationId="{6DDAB61C-B221-4AE7-8ED3-6F8961B0752B}"/>
          </ac:picMkLst>
        </pc:picChg>
      </pc:sldChg>
      <pc:sldChg chg="addSp delSp modSp mod ord modTransition modAnim">
        <pc:chgData name="vohuynhanhvu28@gmail.com" userId="7e0b2c84ddf560a3" providerId="LiveId" clId="{4E2292FC-F2B9-4B38-AC44-2C4BE9A81998}" dt="2022-12-21T18:49:03.468" v="1226"/>
        <pc:sldMkLst>
          <pc:docMk/>
          <pc:sldMk cId="0" sldId="259"/>
        </pc:sldMkLst>
        <pc:spChg chg="del mod">
          <ac:chgData name="vohuynhanhvu28@gmail.com" userId="7e0b2c84ddf560a3" providerId="LiveId" clId="{4E2292FC-F2B9-4B38-AC44-2C4BE9A81998}" dt="2022-12-21T18:35:27.910" v="1058" actId="478"/>
          <ac:spMkLst>
            <pc:docMk/>
            <pc:sldMk cId="0" sldId="259"/>
            <ac:spMk id="2" creationId="{FEFFDBE7-EF90-4047-A110-DD35432C4566}"/>
          </ac:spMkLst>
        </pc:spChg>
        <pc:spChg chg="add mod">
          <ac:chgData name="vohuynhanhvu28@gmail.com" userId="7e0b2c84ddf560a3" providerId="LiveId" clId="{4E2292FC-F2B9-4B38-AC44-2C4BE9A81998}" dt="2022-12-21T18:36:57.276" v="1075" actId="1076"/>
          <ac:spMkLst>
            <pc:docMk/>
            <pc:sldMk cId="0" sldId="259"/>
            <ac:spMk id="5" creationId="{8E076E05-2AF7-FDD8-EDFC-4588BA4B1346}"/>
          </ac:spMkLst>
        </pc:spChg>
        <pc:spChg chg="mod">
          <ac:chgData name="vohuynhanhvu28@gmail.com" userId="7e0b2c84ddf560a3" providerId="LiveId" clId="{4E2292FC-F2B9-4B38-AC44-2C4BE9A81998}" dt="2022-12-21T18:37:08.963" v="1078" actId="1076"/>
          <ac:spMkLst>
            <pc:docMk/>
            <pc:sldMk cId="0" sldId="259"/>
            <ac:spMk id="342" creationId="{00000000-0000-0000-0000-000000000000}"/>
          </ac:spMkLst>
        </pc:spChg>
        <pc:picChg chg="add mod">
          <ac:chgData name="vohuynhanhvu28@gmail.com" userId="7e0b2c84ddf560a3" providerId="LiveId" clId="{4E2292FC-F2B9-4B38-AC44-2C4BE9A81998}" dt="2022-12-21T18:38:02.433" v="1091" actId="14100"/>
          <ac:picMkLst>
            <pc:docMk/>
            <pc:sldMk cId="0" sldId="259"/>
            <ac:picMk id="3074" creationId="{F30FE409-C7E9-ABA2-D954-0CCBD63B433C}"/>
          </ac:picMkLst>
        </pc:picChg>
      </pc:sldChg>
      <pc:sldChg chg="addSp delSp modSp mod modTransition">
        <pc:chgData name="vohuynhanhvu28@gmail.com" userId="7e0b2c84ddf560a3" providerId="LiveId" clId="{4E2292FC-F2B9-4B38-AC44-2C4BE9A81998}" dt="2022-12-21T18:49:50.575" v="1229"/>
        <pc:sldMkLst>
          <pc:docMk/>
          <pc:sldMk cId="0" sldId="260"/>
        </pc:sldMkLst>
        <pc:spChg chg="del mod">
          <ac:chgData name="vohuynhanhvu28@gmail.com" userId="7e0b2c84ddf560a3" providerId="LiveId" clId="{4E2292FC-F2B9-4B38-AC44-2C4BE9A81998}" dt="2022-12-21T16:52:25.366" v="430" actId="478"/>
          <ac:spMkLst>
            <pc:docMk/>
            <pc:sldMk cId="0" sldId="260"/>
            <ac:spMk id="6" creationId="{9760100E-0773-CB00-56CD-47FEEBF298E6}"/>
          </ac:spMkLst>
        </pc:spChg>
        <pc:spChg chg="mod">
          <ac:chgData name="vohuynhanhvu28@gmail.com" userId="7e0b2c84ddf560a3" providerId="LiveId" clId="{4E2292FC-F2B9-4B38-AC44-2C4BE9A81998}" dt="2022-12-21T16:51:45.623" v="425" actId="20577"/>
          <ac:spMkLst>
            <pc:docMk/>
            <pc:sldMk cId="0" sldId="260"/>
            <ac:spMk id="7" creationId="{2461B6B7-537A-4811-8A12-11C8F6C4312F}"/>
          </ac:spMkLst>
        </pc:spChg>
        <pc:spChg chg="add mod">
          <ac:chgData name="vohuynhanhvu28@gmail.com" userId="7e0b2c84ddf560a3" providerId="LiveId" clId="{4E2292FC-F2B9-4B38-AC44-2C4BE9A81998}" dt="2022-12-21T16:56:18.201" v="609" actId="1076"/>
          <ac:spMkLst>
            <pc:docMk/>
            <pc:sldMk cId="0" sldId="260"/>
            <ac:spMk id="8" creationId="{9349CFAD-0B10-2A48-68A0-FBCE60AA9D74}"/>
          </ac:spMkLst>
        </pc:spChg>
        <pc:spChg chg="mod">
          <ac:chgData name="vohuynhanhvu28@gmail.com" userId="7e0b2c84ddf560a3" providerId="LiveId" clId="{4E2292FC-F2B9-4B38-AC44-2C4BE9A81998}" dt="2022-12-21T16:55:27.708" v="552" actId="403"/>
          <ac:spMkLst>
            <pc:docMk/>
            <pc:sldMk cId="0" sldId="260"/>
            <ac:spMk id="348" creationId="{00000000-0000-0000-0000-000000000000}"/>
          </ac:spMkLst>
        </pc:spChg>
        <pc:picChg chg="del">
          <ac:chgData name="vohuynhanhvu28@gmail.com" userId="7e0b2c84ddf560a3" providerId="LiveId" clId="{4E2292FC-F2B9-4B38-AC44-2C4BE9A81998}" dt="2022-12-21T16:52:08.704" v="427" actId="478"/>
          <ac:picMkLst>
            <pc:docMk/>
            <pc:sldMk cId="0" sldId="260"/>
            <ac:picMk id="2" creationId="{76397F31-43FF-69FE-A383-3B41196536A2}"/>
          </ac:picMkLst>
        </pc:picChg>
        <pc:picChg chg="del">
          <ac:chgData name="vohuynhanhvu28@gmail.com" userId="7e0b2c84ddf560a3" providerId="LiveId" clId="{4E2292FC-F2B9-4B38-AC44-2C4BE9A81998}" dt="2022-12-21T16:52:21.675" v="428" actId="478"/>
          <ac:picMkLst>
            <pc:docMk/>
            <pc:sldMk cId="0" sldId="260"/>
            <ac:picMk id="5" creationId="{97C09677-92A6-C46D-9515-A62EDD95F6AE}"/>
          </ac:picMkLst>
        </pc:picChg>
        <pc:picChg chg="add mod">
          <ac:chgData name="vohuynhanhvu28@gmail.com" userId="7e0b2c84ddf560a3" providerId="LiveId" clId="{4E2292FC-F2B9-4B38-AC44-2C4BE9A81998}" dt="2022-12-21T16:54:08.198" v="540" actId="1076"/>
          <ac:picMkLst>
            <pc:docMk/>
            <pc:sldMk cId="0" sldId="260"/>
            <ac:picMk id="1026" creationId="{84377D75-0496-6082-E89E-5C37348FF8C0}"/>
          </ac:picMkLst>
        </pc:picChg>
        <pc:picChg chg="add mod">
          <ac:chgData name="vohuynhanhvu28@gmail.com" userId="7e0b2c84ddf560a3" providerId="LiveId" clId="{4E2292FC-F2B9-4B38-AC44-2C4BE9A81998}" dt="2022-12-21T16:54:14.849" v="542" actId="1076"/>
          <ac:picMkLst>
            <pc:docMk/>
            <pc:sldMk cId="0" sldId="260"/>
            <ac:picMk id="1028" creationId="{533375FE-7C3C-2034-EAC0-50D1FB62B62D}"/>
          </ac:picMkLst>
        </pc:picChg>
        <pc:picChg chg="add mod">
          <ac:chgData name="vohuynhanhvu28@gmail.com" userId="7e0b2c84ddf560a3" providerId="LiveId" clId="{4E2292FC-F2B9-4B38-AC44-2C4BE9A81998}" dt="2022-12-21T16:54:56.113" v="545" actId="1076"/>
          <ac:picMkLst>
            <pc:docMk/>
            <pc:sldMk cId="0" sldId="260"/>
            <ac:picMk id="1030" creationId="{0EF46B9B-E922-65FF-7661-7D9E0687E115}"/>
          </ac:picMkLst>
        </pc:picChg>
        <pc:picChg chg="add mod">
          <ac:chgData name="vohuynhanhvu28@gmail.com" userId="7e0b2c84ddf560a3" providerId="LiveId" clId="{4E2292FC-F2B9-4B38-AC44-2C4BE9A81998}" dt="2022-12-21T16:56:27.108" v="612" actId="1076"/>
          <ac:picMkLst>
            <pc:docMk/>
            <pc:sldMk cId="0" sldId="260"/>
            <ac:picMk id="1032" creationId="{95C19DDF-C324-ECAC-5166-E64EFF4FE09E}"/>
          </ac:picMkLst>
        </pc:picChg>
        <pc:picChg chg="add mod">
          <ac:chgData name="vohuynhanhvu28@gmail.com" userId="7e0b2c84ddf560a3" providerId="LiveId" clId="{4E2292FC-F2B9-4B38-AC44-2C4BE9A81998}" dt="2022-12-21T16:57:09.811" v="614" actId="1076"/>
          <ac:picMkLst>
            <pc:docMk/>
            <pc:sldMk cId="0" sldId="260"/>
            <ac:picMk id="1034" creationId="{7B1FE9CA-33E1-D18A-AFC0-D99C5863A6E2}"/>
          </ac:picMkLst>
        </pc:picChg>
      </pc:sldChg>
      <pc:sldChg chg="add del modTransition">
        <pc:chgData name="vohuynhanhvu28@gmail.com" userId="7e0b2c84ddf560a3" providerId="LiveId" clId="{4E2292FC-F2B9-4B38-AC44-2C4BE9A81998}" dt="2022-12-21T18:50:58.048" v="1237"/>
        <pc:sldMkLst>
          <pc:docMk/>
          <pc:sldMk cId="0" sldId="262"/>
        </pc:sldMkLst>
      </pc:sldChg>
      <pc:sldChg chg="del">
        <pc:chgData name="vohuynhanhvu28@gmail.com" userId="7e0b2c84ddf560a3" providerId="LiveId" clId="{4E2292FC-F2B9-4B38-AC44-2C4BE9A81998}" dt="2022-12-21T17:06:39.733" v="751" actId="47"/>
        <pc:sldMkLst>
          <pc:docMk/>
          <pc:sldMk cId="0" sldId="263"/>
        </pc:sldMkLst>
      </pc:sldChg>
      <pc:sldChg chg="addSp delSp modSp mod ord modTransition delAnim modAnim modNotesTx">
        <pc:chgData name="vohuynhanhvu28@gmail.com" userId="7e0b2c84ddf560a3" providerId="LiveId" clId="{4E2292FC-F2B9-4B38-AC44-2C4BE9A81998}" dt="2022-12-21T20:01:48.212" v="1363" actId="14100"/>
        <pc:sldMkLst>
          <pc:docMk/>
          <pc:sldMk cId="0" sldId="264"/>
        </pc:sldMkLst>
        <pc:spChg chg="add del mod">
          <ac:chgData name="vohuynhanhvu28@gmail.com" userId="7e0b2c84ddf560a3" providerId="LiveId" clId="{4E2292FC-F2B9-4B38-AC44-2C4BE9A81998}" dt="2022-12-21T17:28:48.151" v="785" actId="478"/>
          <ac:spMkLst>
            <pc:docMk/>
            <pc:sldMk cId="0" sldId="264"/>
            <ac:spMk id="5" creationId="{7C6E3A18-192C-2ABF-9C18-BBA378B66E8C}"/>
          </ac:spMkLst>
        </pc:spChg>
        <pc:spChg chg="add mod">
          <ac:chgData name="vohuynhanhvu28@gmail.com" userId="7e0b2c84ddf560a3" providerId="LiveId" clId="{4E2292FC-F2B9-4B38-AC44-2C4BE9A81998}" dt="2022-12-21T17:33:05.837" v="838" actId="1076"/>
          <ac:spMkLst>
            <pc:docMk/>
            <pc:sldMk cId="0" sldId="264"/>
            <ac:spMk id="6" creationId="{972A222E-92A2-F821-1378-D6EF08089B99}"/>
          </ac:spMkLst>
        </pc:spChg>
        <pc:spChg chg="add mod">
          <ac:chgData name="vohuynhanhvu28@gmail.com" userId="7e0b2c84ddf560a3" providerId="LiveId" clId="{4E2292FC-F2B9-4B38-AC44-2C4BE9A81998}" dt="2022-12-21T20:01:48.212" v="1363" actId="14100"/>
          <ac:spMkLst>
            <pc:docMk/>
            <pc:sldMk cId="0" sldId="264"/>
            <ac:spMk id="7" creationId="{BB910B45-C094-0584-3583-FE1D194D66BC}"/>
          </ac:spMkLst>
        </pc:spChg>
        <pc:spChg chg="add del">
          <ac:chgData name="vohuynhanhvu28@gmail.com" userId="7e0b2c84ddf560a3" providerId="LiveId" clId="{4E2292FC-F2B9-4B38-AC44-2C4BE9A81998}" dt="2022-12-21T17:34:49.265" v="860" actId="22"/>
          <ac:spMkLst>
            <pc:docMk/>
            <pc:sldMk cId="0" sldId="264"/>
            <ac:spMk id="15" creationId="{546EE6D1-70F0-FE39-5DFB-90F4F04012E3}"/>
          </ac:spMkLst>
        </pc:spChg>
        <pc:spChg chg="del mod">
          <ac:chgData name="vohuynhanhvu28@gmail.com" userId="7e0b2c84ddf560a3" providerId="LiveId" clId="{4E2292FC-F2B9-4B38-AC44-2C4BE9A81998}" dt="2022-12-21T17:28:38.668" v="782" actId="478"/>
          <ac:spMkLst>
            <pc:docMk/>
            <pc:sldMk cId="0" sldId="264"/>
            <ac:spMk id="24" creationId="{ED582DA1-FF68-4DF7-BB84-ACC9117FCF27}"/>
          </ac:spMkLst>
        </pc:spChg>
        <pc:spChg chg="del">
          <ac:chgData name="vohuynhanhvu28@gmail.com" userId="7e0b2c84ddf560a3" providerId="LiveId" clId="{4E2292FC-F2B9-4B38-AC44-2C4BE9A81998}" dt="2022-12-21T17:28:44.388" v="783" actId="478"/>
          <ac:spMkLst>
            <pc:docMk/>
            <pc:sldMk cId="0" sldId="264"/>
            <ac:spMk id="371" creationId="{00000000-0000-0000-0000-000000000000}"/>
          </ac:spMkLst>
        </pc:spChg>
        <pc:grpChg chg="add mod">
          <ac:chgData name="vohuynhanhvu28@gmail.com" userId="7e0b2c84ddf560a3" providerId="LiveId" clId="{4E2292FC-F2B9-4B38-AC44-2C4BE9A81998}" dt="2022-12-21T17:34:25.210" v="857" actId="1076"/>
          <ac:grpSpMkLst>
            <pc:docMk/>
            <pc:sldMk cId="0" sldId="264"/>
            <ac:grpSpMk id="8" creationId="{97C83D29-7121-4268-867E-D6AC22BE833C}"/>
          </ac:grpSpMkLst>
        </pc:grpChg>
        <pc:picChg chg="del">
          <ac:chgData name="vohuynhanhvu28@gmail.com" userId="7e0b2c84ddf560a3" providerId="LiveId" clId="{4E2292FC-F2B9-4B38-AC44-2C4BE9A81998}" dt="2022-12-21T17:28:49.706" v="786" actId="478"/>
          <ac:picMkLst>
            <pc:docMk/>
            <pc:sldMk cId="0" sldId="264"/>
            <ac:picMk id="2" creationId="{7D4FD4F7-CF55-E187-FEE1-36157C6BA2CE}"/>
          </ac:picMkLst>
        </pc:picChg>
        <pc:picChg chg="del">
          <ac:chgData name="vohuynhanhvu28@gmail.com" userId="7e0b2c84ddf560a3" providerId="LiveId" clId="{4E2292FC-F2B9-4B38-AC44-2C4BE9A81998}" dt="2022-12-21T17:28:46.577" v="784" actId="478"/>
          <ac:picMkLst>
            <pc:docMk/>
            <pc:sldMk cId="0" sldId="264"/>
            <ac:picMk id="3" creationId="{7207AB49-8FC5-BB98-C1DE-1C11F6605A21}"/>
          </ac:picMkLst>
        </pc:picChg>
        <pc:picChg chg="mod">
          <ac:chgData name="vohuynhanhvu28@gmail.com" userId="7e0b2c84ddf560a3" providerId="LiveId" clId="{4E2292FC-F2B9-4B38-AC44-2C4BE9A81998}" dt="2022-12-21T17:33:18.434" v="841"/>
          <ac:picMkLst>
            <pc:docMk/>
            <pc:sldMk cId="0" sldId="264"/>
            <ac:picMk id="9" creationId="{0FA12A6F-F2A6-AFA8-CBBB-63A259EF273F}"/>
          </ac:picMkLst>
        </pc:picChg>
        <pc:picChg chg="mod">
          <ac:chgData name="vohuynhanhvu28@gmail.com" userId="7e0b2c84ddf560a3" providerId="LiveId" clId="{4E2292FC-F2B9-4B38-AC44-2C4BE9A81998}" dt="2022-12-21T17:33:18.434" v="841"/>
          <ac:picMkLst>
            <pc:docMk/>
            <pc:sldMk cId="0" sldId="264"/>
            <ac:picMk id="10" creationId="{82BEFF5F-0C19-3A30-0F03-CA4C7F87B006}"/>
          </ac:picMkLst>
        </pc:picChg>
        <pc:picChg chg="add mod">
          <ac:chgData name="vohuynhanhvu28@gmail.com" userId="7e0b2c84ddf560a3" providerId="LiveId" clId="{4E2292FC-F2B9-4B38-AC44-2C4BE9A81998}" dt="2022-12-21T17:33:37.149" v="846" actId="1076"/>
          <ac:picMkLst>
            <pc:docMk/>
            <pc:sldMk cId="0" sldId="264"/>
            <ac:picMk id="11" creationId="{610104F0-4926-D9D8-9028-805C598B6C28}"/>
          </ac:picMkLst>
        </pc:picChg>
        <pc:picChg chg="add mod">
          <ac:chgData name="vohuynhanhvu28@gmail.com" userId="7e0b2c84ddf560a3" providerId="LiveId" clId="{4E2292FC-F2B9-4B38-AC44-2C4BE9A81998}" dt="2022-12-21T17:34:18.925" v="856" actId="1076"/>
          <ac:picMkLst>
            <pc:docMk/>
            <pc:sldMk cId="0" sldId="264"/>
            <ac:picMk id="12" creationId="{5655B72F-5362-4F61-2767-323483326C84}"/>
          </ac:picMkLst>
        </pc:picChg>
      </pc:sldChg>
      <pc:sldChg chg="del">
        <pc:chgData name="vohuynhanhvu28@gmail.com" userId="7e0b2c84ddf560a3" providerId="LiveId" clId="{4E2292FC-F2B9-4B38-AC44-2C4BE9A81998}" dt="2022-12-21T18:33:34.751" v="1023" actId="47"/>
        <pc:sldMkLst>
          <pc:docMk/>
          <pc:sldMk cId="0" sldId="265"/>
        </pc:sldMkLst>
      </pc:sldChg>
      <pc:sldChg chg="del">
        <pc:chgData name="vohuynhanhvu28@gmail.com" userId="7e0b2c84ddf560a3" providerId="LiveId" clId="{4E2292FC-F2B9-4B38-AC44-2C4BE9A81998}" dt="2022-12-21T17:01:00.257" v="676" actId="2696"/>
        <pc:sldMkLst>
          <pc:docMk/>
          <pc:sldMk cId="3510351847" sldId="267"/>
        </pc:sldMkLst>
      </pc:sldChg>
      <pc:sldChg chg="del">
        <pc:chgData name="vohuynhanhvu28@gmail.com" userId="7e0b2c84ddf560a3" providerId="LiveId" clId="{4E2292FC-F2B9-4B38-AC44-2C4BE9A81998}" dt="2022-12-21T17:06:34.962" v="748" actId="47"/>
        <pc:sldMkLst>
          <pc:docMk/>
          <pc:sldMk cId="3204385110" sldId="268"/>
        </pc:sldMkLst>
      </pc:sldChg>
      <pc:sldChg chg="modSp mod modAnim">
        <pc:chgData name="vohuynhanhvu28@gmail.com" userId="7e0b2c84ddf560a3" providerId="LiveId" clId="{4E2292FC-F2B9-4B38-AC44-2C4BE9A81998}" dt="2022-12-21T15:05:07.192" v="265"/>
        <pc:sldMkLst>
          <pc:docMk/>
          <pc:sldMk cId="731726722" sldId="272"/>
        </pc:sldMkLst>
        <pc:spChg chg="mod">
          <ac:chgData name="vohuynhanhvu28@gmail.com" userId="7e0b2c84ddf560a3" providerId="LiveId" clId="{4E2292FC-F2B9-4B38-AC44-2C4BE9A81998}" dt="2022-12-21T15:04:50.020" v="263" actId="1076"/>
          <ac:spMkLst>
            <pc:docMk/>
            <pc:sldMk cId="731726722" sldId="272"/>
            <ac:spMk id="6" creationId="{BC739BB3-C854-42AA-8FE8-C768075231C3}"/>
          </ac:spMkLst>
        </pc:spChg>
      </pc:sldChg>
      <pc:sldChg chg="del">
        <pc:chgData name="vohuynhanhvu28@gmail.com" userId="7e0b2c84ddf560a3" providerId="LiveId" clId="{4E2292FC-F2B9-4B38-AC44-2C4BE9A81998}" dt="2022-12-21T16:47:53.228" v="373" actId="2696"/>
        <pc:sldMkLst>
          <pc:docMk/>
          <pc:sldMk cId="239302288" sldId="273"/>
        </pc:sldMkLst>
      </pc:sldChg>
      <pc:sldChg chg="del">
        <pc:chgData name="vohuynhanhvu28@gmail.com" userId="7e0b2c84ddf560a3" providerId="LiveId" clId="{4E2292FC-F2B9-4B38-AC44-2C4BE9A81998}" dt="2022-12-21T18:34:03.082" v="1041" actId="47"/>
        <pc:sldMkLst>
          <pc:docMk/>
          <pc:sldMk cId="4275236403" sldId="289"/>
        </pc:sldMkLst>
      </pc:sldChg>
      <pc:sldChg chg="del">
        <pc:chgData name="vohuynhanhvu28@gmail.com" userId="7e0b2c84ddf560a3" providerId="LiveId" clId="{4E2292FC-F2B9-4B38-AC44-2C4BE9A81998}" dt="2022-12-21T18:34:00.060" v="1039" actId="47"/>
        <pc:sldMkLst>
          <pc:docMk/>
          <pc:sldMk cId="1588860699" sldId="290"/>
        </pc:sldMkLst>
      </pc:sldChg>
      <pc:sldChg chg="del">
        <pc:chgData name="vohuynhanhvu28@gmail.com" userId="7e0b2c84ddf560a3" providerId="LiveId" clId="{4E2292FC-F2B9-4B38-AC44-2C4BE9A81998}" dt="2022-12-21T18:33:43.035" v="1028" actId="47"/>
        <pc:sldMkLst>
          <pc:docMk/>
          <pc:sldMk cId="1771525598" sldId="293"/>
        </pc:sldMkLst>
      </pc:sldChg>
      <pc:sldChg chg="del">
        <pc:chgData name="vohuynhanhvu28@gmail.com" userId="7e0b2c84ddf560a3" providerId="LiveId" clId="{4E2292FC-F2B9-4B38-AC44-2C4BE9A81998}" dt="2022-12-21T18:33:37.386" v="1025" actId="47"/>
        <pc:sldMkLst>
          <pc:docMk/>
          <pc:sldMk cId="2861754297" sldId="294"/>
        </pc:sldMkLst>
      </pc:sldChg>
      <pc:sldChg chg="del">
        <pc:chgData name="vohuynhanhvu28@gmail.com" userId="7e0b2c84ddf560a3" providerId="LiveId" clId="{4E2292FC-F2B9-4B38-AC44-2C4BE9A81998}" dt="2022-12-21T18:33:36.292" v="1024" actId="47"/>
        <pc:sldMkLst>
          <pc:docMk/>
          <pc:sldMk cId="0" sldId="295"/>
        </pc:sldMkLst>
      </pc:sldChg>
      <pc:sldChg chg="del">
        <pc:chgData name="vohuynhanhvu28@gmail.com" userId="7e0b2c84ddf560a3" providerId="LiveId" clId="{4E2292FC-F2B9-4B38-AC44-2C4BE9A81998}" dt="2022-12-21T18:33:29.564" v="1018" actId="47"/>
        <pc:sldMkLst>
          <pc:docMk/>
          <pc:sldMk cId="1862120903" sldId="298"/>
        </pc:sldMkLst>
      </pc:sldChg>
      <pc:sldChg chg="add del">
        <pc:chgData name="vohuynhanhvu28@gmail.com" userId="7e0b2c84ddf560a3" providerId="LiveId" clId="{4E2292FC-F2B9-4B38-AC44-2C4BE9A81998}" dt="2022-12-21T18:47:25.707" v="1224" actId="47"/>
        <pc:sldMkLst>
          <pc:docMk/>
          <pc:sldMk cId="3100314945" sldId="299"/>
        </pc:sldMkLst>
      </pc:sldChg>
      <pc:sldChg chg="del">
        <pc:chgData name="vohuynhanhvu28@gmail.com" userId="7e0b2c84ddf560a3" providerId="LiveId" clId="{4E2292FC-F2B9-4B38-AC44-2C4BE9A81998}" dt="2022-12-21T18:33:31.482" v="1020" actId="47"/>
        <pc:sldMkLst>
          <pc:docMk/>
          <pc:sldMk cId="772812391" sldId="300"/>
        </pc:sldMkLst>
      </pc:sldChg>
      <pc:sldChg chg="del">
        <pc:chgData name="vohuynhanhvu28@gmail.com" userId="7e0b2c84ddf560a3" providerId="LiveId" clId="{4E2292FC-F2B9-4B38-AC44-2C4BE9A81998}" dt="2022-12-21T18:33:32.636" v="1021" actId="47"/>
        <pc:sldMkLst>
          <pc:docMk/>
          <pc:sldMk cId="358041818" sldId="302"/>
        </pc:sldMkLst>
      </pc:sldChg>
      <pc:sldChg chg="addSp delSp modSp mod modShow">
        <pc:chgData name="vohuynhanhvu28@gmail.com" userId="7e0b2c84ddf560a3" providerId="LiveId" clId="{4E2292FC-F2B9-4B38-AC44-2C4BE9A81998}" dt="2022-12-21T16:58:31.072" v="616" actId="729"/>
        <pc:sldMkLst>
          <pc:docMk/>
          <pc:sldMk cId="1962944763" sldId="307"/>
        </pc:sldMkLst>
        <pc:spChg chg="add del mod">
          <ac:chgData name="vohuynhanhvu28@gmail.com" userId="7e0b2c84ddf560a3" providerId="LiveId" clId="{4E2292FC-F2B9-4B38-AC44-2C4BE9A81998}" dt="2022-12-21T15:05:24.562" v="267"/>
          <ac:spMkLst>
            <pc:docMk/>
            <pc:sldMk cId="1962944763" sldId="307"/>
            <ac:spMk id="2" creationId="{66D8318C-021B-7109-CAE0-CB698C31C3AA}"/>
          </ac:spMkLst>
        </pc:spChg>
        <pc:spChg chg="add mod">
          <ac:chgData name="vohuynhanhvu28@gmail.com" userId="7e0b2c84ddf560a3" providerId="LiveId" clId="{4E2292FC-F2B9-4B38-AC44-2C4BE9A81998}" dt="2022-12-21T15:07:06.948" v="280" actId="1076"/>
          <ac:spMkLst>
            <pc:docMk/>
            <pc:sldMk cId="1962944763" sldId="307"/>
            <ac:spMk id="4" creationId="{7929522F-6D6A-8CDF-5B59-83552E5D2F38}"/>
          </ac:spMkLst>
        </pc:spChg>
        <pc:spChg chg="del">
          <ac:chgData name="vohuynhanhvu28@gmail.com" userId="7e0b2c84ddf560a3" providerId="LiveId" clId="{4E2292FC-F2B9-4B38-AC44-2C4BE9A81998}" dt="2022-12-21T15:05:27.197" v="268" actId="478"/>
          <ac:spMkLst>
            <pc:docMk/>
            <pc:sldMk cId="1962944763" sldId="307"/>
            <ac:spMk id="6" creationId="{BC739BB3-C854-42AA-8FE8-C768075231C3}"/>
          </ac:spMkLst>
        </pc:spChg>
        <pc:picChg chg="mod ord">
          <ac:chgData name="vohuynhanhvu28@gmail.com" userId="7e0b2c84ddf560a3" providerId="LiveId" clId="{4E2292FC-F2B9-4B38-AC44-2C4BE9A81998}" dt="2022-12-21T15:07:00.654" v="279" actId="170"/>
          <ac:picMkLst>
            <pc:docMk/>
            <pc:sldMk cId="1962944763" sldId="307"/>
            <ac:picMk id="9" creationId="{A9BDA62E-BA7C-496D-817E-21B66E3B4F34}"/>
          </ac:picMkLst>
        </pc:picChg>
      </pc:sldChg>
      <pc:sldChg chg="del">
        <pc:chgData name="vohuynhanhvu28@gmail.com" userId="7e0b2c84ddf560a3" providerId="LiveId" clId="{4E2292FC-F2B9-4B38-AC44-2C4BE9A81998}" dt="2022-12-21T18:33:52.092" v="1035" actId="47"/>
        <pc:sldMkLst>
          <pc:docMk/>
          <pc:sldMk cId="1190816026" sldId="308"/>
        </pc:sldMkLst>
      </pc:sldChg>
      <pc:sldChg chg="del">
        <pc:chgData name="vohuynhanhvu28@gmail.com" userId="7e0b2c84ddf560a3" providerId="LiveId" clId="{4E2292FC-F2B9-4B38-AC44-2C4BE9A81998}" dt="2022-12-21T18:33:56.898" v="1037" actId="47"/>
        <pc:sldMkLst>
          <pc:docMk/>
          <pc:sldMk cId="3874914946" sldId="309"/>
        </pc:sldMkLst>
      </pc:sldChg>
      <pc:sldChg chg="del">
        <pc:chgData name="vohuynhanhvu28@gmail.com" userId="7e0b2c84ddf560a3" providerId="LiveId" clId="{4E2292FC-F2B9-4B38-AC44-2C4BE9A81998}" dt="2022-12-21T18:33:59.216" v="1038" actId="47"/>
        <pc:sldMkLst>
          <pc:docMk/>
          <pc:sldMk cId="2738291031" sldId="310"/>
        </pc:sldMkLst>
      </pc:sldChg>
      <pc:sldChg chg="del">
        <pc:chgData name="vohuynhanhvu28@gmail.com" userId="7e0b2c84ddf560a3" providerId="LiveId" clId="{4E2292FC-F2B9-4B38-AC44-2C4BE9A81998}" dt="2022-12-21T18:33:49.200" v="1033" actId="47"/>
        <pc:sldMkLst>
          <pc:docMk/>
          <pc:sldMk cId="4003276344" sldId="311"/>
        </pc:sldMkLst>
      </pc:sldChg>
      <pc:sldChg chg="del">
        <pc:chgData name="vohuynhanhvu28@gmail.com" userId="7e0b2c84ddf560a3" providerId="LiveId" clId="{4E2292FC-F2B9-4B38-AC44-2C4BE9A81998}" dt="2022-12-21T18:33:50.791" v="1034" actId="47"/>
        <pc:sldMkLst>
          <pc:docMk/>
          <pc:sldMk cId="4218342345" sldId="312"/>
        </pc:sldMkLst>
      </pc:sldChg>
      <pc:sldChg chg="del">
        <pc:chgData name="vohuynhanhvu28@gmail.com" userId="7e0b2c84ddf560a3" providerId="LiveId" clId="{4E2292FC-F2B9-4B38-AC44-2C4BE9A81998}" dt="2022-12-21T18:34:01.733" v="1040" actId="47"/>
        <pc:sldMkLst>
          <pc:docMk/>
          <pc:sldMk cId="3327354131" sldId="313"/>
        </pc:sldMkLst>
      </pc:sldChg>
      <pc:sldChg chg="addSp delSp modSp mod ord modTransition delAnim modAnim">
        <pc:chgData name="vohuynhanhvu28@gmail.com" userId="7e0b2c84ddf560a3" providerId="LiveId" clId="{4E2292FC-F2B9-4B38-AC44-2C4BE9A81998}" dt="2022-12-21T20:03:39.014" v="1377"/>
        <pc:sldMkLst>
          <pc:docMk/>
          <pc:sldMk cId="2794779715" sldId="314"/>
        </pc:sldMkLst>
        <pc:spChg chg="mod">
          <ac:chgData name="vohuynhanhvu28@gmail.com" userId="7e0b2c84ddf560a3" providerId="LiveId" clId="{4E2292FC-F2B9-4B38-AC44-2C4BE9A81998}" dt="2022-12-21T18:40:25.002" v="1118" actId="207"/>
          <ac:spMkLst>
            <pc:docMk/>
            <pc:sldMk cId="2794779715" sldId="314"/>
            <ac:spMk id="3" creationId="{B6B75325-02D8-4FB7-B8FB-3B5EA176C4A2}"/>
          </ac:spMkLst>
        </pc:spChg>
        <pc:spChg chg="add mod">
          <ac:chgData name="vohuynhanhvu28@gmail.com" userId="7e0b2c84ddf560a3" providerId="LiveId" clId="{4E2292FC-F2B9-4B38-AC44-2C4BE9A81998}" dt="2022-12-21T18:40:29.021" v="1119" actId="207"/>
          <ac:spMkLst>
            <pc:docMk/>
            <pc:sldMk cId="2794779715" sldId="314"/>
            <ac:spMk id="4" creationId="{0B1E94EE-583F-33F7-FC19-6D8EE1A03FFB}"/>
          </ac:spMkLst>
        </pc:spChg>
        <pc:spChg chg="del">
          <ac:chgData name="vohuynhanhvu28@gmail.com" userId="7e0b2c84ddf560a3" providerId="LiveId" clId="{4E2292FC-F2B9-4B38-AC44-2C4BE9A81998}" dt="2022-12-21T18:38:43.705" v="1097" actId="478"/>
          <ac:spMkLst>
            <pc:docMk/>
            <pc:sldMk cId="2794779715" sldId="314"/>
            <ac:spMk id="14" creationId="{EBCC4FCC-15E6-488B-83F3-9E083D20493E}"/>
          </ac:spMkLst>
        </pc:spChg>
        <pc:picChg chg="del">
          <ac:chgData name="vohuynhanhvu28@gmail.com" userId="7e0b2c84ddf560a3" providerId="LiveId" clId="{4E2292FC-F2B9-4B38-AC44-2C4BE9A81998}" dt="2022-12-21T18:39:00.781" v="1102" actId="478"/>
          <ac:picMkLst>
            <pc:docMk/>
            <pc:sldMk cId="2794779715" sldId="314"/>
            <ac:picMk id="5" creationId="{41B1C08C-2618-114E-CE1D-CAA1EC38773F}"/>
          </ac:picMkLst>
        </pc:picChg>
        <pc:picChg chg="add del mod">
          <ac:chgData name="vohuynhanhvu28@gmail.com" userId="7e0b2c84ddf560a3" providerId="LiveId" clId="{4E2292FC-F2B9-4B38-AC44-2C4BE9A81998}" dt="2022-12-21T19:45:42.993" v="1304" actId="478"/>
          <ac:picMkLst>
            <pc:docMk/>
            <pc:sldMk cId="2794779715" sldId="314"/>
            <ac:picMk id="5" creationId="{DC2A225F-E435-35BD-2858-C8BF71E4B754}"/>
          </ac:picMkLst>
        </pc:picChg>
        <pc:picChg chg="add del mod">
          <ac:chgData name="vohuynhanhvu28@gmail.com" userId="7e0b2c84ddf560a3" providerId="LiveId" clId="{4E2292FC-F2B9-4B38-AC44-2C4BE9A81998}" dt="2022-12-21T19:46:37.204" v="1312" actId="478"/>
          <ac:picMkLst>
            <pc:docMk/>
            <pc:sldMk cId="2794779715" sldId="314"/>
            <ac:picMk id="7" creationId="{B93CBCDD-82E9-446A-C3E7-6C546BCDD9A3}"/>
          </ac:picMkLst>
        </pc:picChg>
        <pc:picChg chg="add mod">
          <ac:chgData name="vohuynhanhvu28@gmail.com" userId="7e0b2c84ddf560a3" providerId="LiveId" clId="{4E2292FC-F2B9-4B38-AC44-2C4BE9A81998}" dt="2022-12-21T19:47:00.805" v="1320" actId="1076"/>
          <ac:picMkLst>
            <pc:docMk/>
            <pc:sldMk cId="2794779715" sldId="314"/>
            <ac:picMk id="9" creationId="{B5739F6C-AE82-52A5-0E06-3DC40567DE33}"/>
          </ac:picMkLst>
        </pc:picChg>
      </pc:sldChg>
      <pc:sldChg chg="del">
        <pc:chgData name="vohuynhanhvu28@gmail.com" userId="7e0b2c84ddf560a3" providerId="LiveId" clId="{4E2292FC-F2B9-4B38-AC44-2C4BE9A81998}" dt="2022-12-21T18:33:53.539" v="1036" actId="47"/>
        <pc:sldMkLst>
          <pc:docMk/>
          <pc:sldMk cId="539040485" sldId="315"/>
        </pc:sldMkLst>
      </pc:sldChg>
      <pc:sldChg chg="del">
        <pc:chgData name="vohuynhanhvu28@gmail.com" userId="7e0b2c84ddf560a3" providerId="LiveId" clId="{4E2292FC-F2B9-4B38-AC44-2C4BE9A81998}" dt="2022-12-21T17:26:25.217" v="761" actId="47"/>
        <pc:sldMkLst>
          <pc:docMk/>
          <pc:sldMk cId="3838521026" sldId="369"/>
        </pc:sldMkLst>
      </pc:sldChg>
      <pc:sldChg chg="del">
        <pc:chgData name="vohuynhanhvu28@gmail.com" userId="7e0b2c84ddf560a3" providerId="LiveId" clId="{4E2292FC-F2B9-4B38-AC44-2C4BE9A81998}" dt="2022-12-21T18:34:10.688" v="1048" actId="47"/>
        <pc:sldMkLst>
          <pc:docMk/>
          <pc:sldMk cId="1961898560" sldId="370"/>
        </pc:sldMkLst>
      </pc:sldChg>
      <pc:sldChg chg="del">
        <pc:chgData name="vohuynhanhvu28@gmail.com" userId="7e0b2c84ddf560a3" providerId="LiveId" clId="{4E2292FC-F2B9-4B38-AC44-2C4BE9A81998}" dt="2022-12-21T18:34:09.724" v="1047" actId="47"/>
        <pc:sldMkLst>
          <pc:docMk/>
          <pc:sldMk cId="4154721848" sldId="372"/>
        </pc:sldMkLst>
      </pc:sldChg>
      <pc:sldChg chg="del">
        <pc:chgData name="vohuynhanhvu28@gmail.com" userId="7e0b2c84ddf560a3" providerId="LiveId" clId="{4E2292FC-F2B9-4B38-AC44-2C4BE9A81998}" dt="2022-12-21T18:34:06.829" v="1044" actId="47"/>
        <pc:sldMkLst>
          <pc:docMk/>
          <pc:sldMk cId="816732803" sldId="373"/>
        </pc:sldMkLst>
      </pc:sldChg>
      <pc:sldChg chg="del">
        <pc:chgData name="vohuynhanhvu28@gmail.com" userId="7e0b2c84ddf560a3" providerId="LiveId" clId="{4E2292FC-F2B9-4B38-AC44-2C4BE9A81998}" dt="2022-12-21T18:34:07.822" v="1045" actId="47"/>
        <pc:sldMkLst>
          <pc:docMk/>
          <pc:sldMk cId="2684582060" sldId="374"/>
        </pc:sldMkLst>
      </pc:sldChg>
      <pc:sldChg chg="del">
        <pc:chgData name="vohuynhanhvu28@gmail.com" userId="7e0b2c84ddf560a3" providerId="LiveId" clId="{4E2292FC-F2B9-4B38-AC44-2C4BE9A81998}" dt="2022-12-21T18:34:08.820" v="1046" actId="47"/>
        <pc:sldMkLst>
          <pc:docMk/>
          <pc:sldMk cId="1878113622" sldId="375"/>
        </pc:sldMkLst>
      </pc:sldChg>
      <pc:sldChg chg="addSp delSp modSp del mod">
        <pc:chgData name="vohuynhanhvu28@gmail.com" userId="7e0b2c84ddf560a3" providerId="LiveId" clId="{4E2292FC-F2B9-4B38-AC44-2C4BE9A81998}" dt="2022-12-21T18:38:24.594" v="1093" actId="47"/>
        <pc:sldMkLst>
          <pc:docMk/>
          <pc:sldMk cId="3661157096" sldId="376"/>
        </pc:sldMkLst>
        <pc:spChg chg="add del mod">
          <ac:chgData name="vohuynhanhvu28@gmail.com" userId="7e0b2c84ddf560a3" providerId="LiveId" clId="{4E2292FC-F2B9-4B38-AC44-2C4BE9A81998}" dt="2022-12-21T18:35:19.553" v="1054" actId="478"/>
          <ac:spMkLst>
            <pc:docMk/>
            <pc:sldMk cId="3661157096" sldId="376"/>
            <ac:spMk id="4" creationId="{E5203939-C086-5004-930E-EE1C3702FFD1}"/>
          </ac:spMkLst>
        </pc:spChg>
        <pc:spChg chg="mod">
          <ac:chgData name="vohuynhanhvu28@gmail.com" userId="7e0b2c84ddf560a3" providerId="LiveId" clId="{4E2292FC-F2B9-4B38-AC44-2C4BE9A81998}" dt="2022-12-21T18:35:18.951" v="1053"/>
          <ac:spMkLst>
            <pc:docMk/>
            <pc:sldMk cId="3661157096" sldId="376"/>
            <ac:spMk id="364" creationId="{00000000-0000-0000-0000-000000000000}"/>
          </ac:spMkLst>
        </pc:spChg>
        <pc:spChg chg="add del">
          <ac:chgData name="vohuynhanhvu28@gmail.com" userId="7e0b2c84ddf560a3" providerId="LiveId" clId="{4E2292FC-F2B9-4B38-AC44-2C4BE9A81998}" dt="2022-12-21T18:35:19.553" v="1054" actId="478"/>
          <ac:spMkLst>
            <pc:docMk/>
            <pc:sldMk cId="3661157096" sldId="376"/>
            <ac:spMk id="365" creationId="{00000000-0000-0000-0000-000000000000}"/>
          </ac:spMkLst>
        </pc:spChg>
      </pc:sldChg>
      <pc:sldChg chg="addSp delSp modSp mod ord modNotesTx">
        <pc:chgData name="vohuynhanhvu28@gmail.com" userId="7e0b2c84ddf560a3" providerId="LiveId" clId="{4E2292FC-F2B9-4B38-AC44-2C4BE9A81998}" dt="2022-12-21T18:53:56.903" v="1295"/>
        <pc:sldMkLst>
          <pc:docMk/>
          <pc:sldMk cId="2983455218" sldId="377"/>
        </pc:sldMkLst>
        <pc:spChg chg="add mod">
          <ac:chgData name="vohuynhanhvu28@gmail.com" userId="7e0b2c84ddf560a3" providerId="LiveId" clId="{4E2292FC-F2B9-4B38-AC44-2C4BE9A81998}" dt="2022-12-21T18:47:10.011" v="1223" actId="179"/>
          <ac:spMkLst>
            <pc:docMk/>
            <pc:sldMk cId="2983455218" sldId="377"/>
            <ac:spMk id="3" creationId="{F11CE3B0-2DB3-E7DB-3A9D-B833280D1478}"/>
          </ac:spMkLst>
        </pc:spChg>
        <pc:spChg chg="add mod">
          <ac:chgData name="vohuynhanhvu28@gmail.com" userId="7e0b2c84ddf560a3" providerId="LiveId" clId="{4E2292FC-F2B9-4B38-AC44-2C4BE9A81998}" dt="2022-12-21T18:46:53.268" v="1221" actId="179"/>
          <ac:spMkLst>
            <pc:docMk/>
            <pc:sldMk cId="2983455218" sldId="377"/>
            <ac:spMk id="7" creationId="{F4056F82-2476-1A62-7492-9C6DD08574F8}"/>
          </ac:spMkLst>
        </pc:spChg>
        <pc:spChg chg="mod">
          <ac:chgData name="vohuynhanhvu28@gmail.com" userId="7e0b2c84ddf560a3" providerId="LiveId" clId="{4E2292FC-F2B9-4B38-AC44-2C4BE9A81998}" dt="2022-12-21T18:40:39.392" v="1139" actId="20577"/>
          <ac:spMkLst>
            <pc:docMk/>
            <pc:sldMk cId="2983455218" sldId="377"/>
            <ac:spMk id="364" creationId="{00000000-0000-0000-0000-000000000000}"/>
          </ac:spMkLst>
        </pc:spChg>
        <pc:spChg chg="del">
          <ac:chgData name="vohuynhanhvu28@gmail.com" userId="7e0b2c84ddf560a3" providerId="LiveId" clId="{4E2292FC-F2B9-4B38-AC44-2C4BE9A81998}" dt="2022-12-21T18:40:42.235" v="1140" actId="478"/>
          <ac:spMkLst>
            <pc:docMk/>
            <pc:sldMk cId="2983455218" sldId="377"/>
            <ac:spMk id="365" creationId="{00000000-0000-0000-0000-000000000000}"/>
          </ac:spMkLst>
        </pc:spChg>
        <pc:picChg chg="del">
          <ac:chgData name="vohuynhanhvu28@gmail.com" userId="7e0b2c84ddf560a3" providerId="LiveId" clId="{4E2292FC-F2B9-4B38-AC44-2C4BE9A81998}" dt="2022-12-21T18:40:44.962" v="1141" actId="478"/>
          <ac:picMkLst>
            <pc:docMk/>
            <pc:sldMk cId="2983455218" sldId="377"/>
            <ac:picMk id="4" creationId="{6E6FC613-69A4-13D4-5991-00395CA95314}"/>
          </ac:picMkLst>
        </pc:picChg>
        <pc:picChg chg="del">
          <ac:chgData name="vohuynhanhvu28@gmail.com" userId="7e0b2c84ddf560a3" providerId="LiveId" clId="{4E2292FC-F2B9-4B38-AC44-2C4BE9A81998}" dt="2022-12-21T18:40:46.087" v="1142" actId="478"/>
          <ac:picMkLst>
            <pc:docMk/>
            <pc:sldMk cId="2983455218" sldId="377"/>
            <ac:picMk id="6" creationId="{9CA95A6C-7AE1-B1BD-239D-0D336549DF51}"/>
          </ac:picMkLst>
        </pc:picChg>
      </pc:sldChg>
      <pc:sldChg chg="del">
        <pc:chgData name="vohuynhanhvu28@gmail.com" userId="7e0b2c84ddf560a3" providerId="LiveId" clId="{4E2292FC-F2B9-4B38-AC44-2C4BE9A81998}" dt="2022-12-21T17:06:36.621" v="749" actId="47"/>
        <pc:sldMkLst>
          <pc:docMk/>
          <pc:sldMk cId="2780683004" sldId="379"/>
        </pc:sldMkLst>
      </pc:sldChg>
      <pc:sldChg chg="del">
        <pc:chgData name="vohuynhanhvu28@gmail.com" userId="7e0b2c84ddf560a3" providerId="LiveId" clId="{4E2292FC-F2B9-4B38-AC44-2C4BE9A81998}" dt="2022-12-21T17:06:38.065" v="750" actId="47"/>
        <pc:sldMkLst>
          <pc:docMk/>
          <pc:sldMk cId="3800067235" sldId="382"/>
        </pc:sldMkLst>
      </pc:sldChg>
      <pc:sldChg chg="del">
        <pc:chgData name="vohuynhanhvu28@gmail.com" userId="7e0b2c84ddf560a3" providerId="LiveId" clId="{4E2292FC-F2B9-4B38-AC44-2C4BE9A81998}" dt="2022-12-21T18:33:30.523" v="1019" actId="47"/>
        <pc:sldMkLst>
          <pc:docMk/>
          <pc:sldMk cId="2280816938" sldId="384"/>
        </pc:sldMkLst>
      </pc:sldChg>
      <pc:sldChg chg="del">
        <pc:chgData name="vohuynhanhvu28@gmail.com" userId="7e0b2c84ddf560a3" providerId="LiveId" clId="{4E2292FC-F2B9-4B38-AC44-2C4BE9A81998}" dt="2022-12-21T18:33:28.514" v="1017" actId="47"/>
        <pc:sldMkLst>
          <pc:docMk/>
          <pc:sldMk cId="2120186025" sldId="385"/>
        </pc:sldMkLst>
      </pc:sldChg>
      <pc:sldChg chg="del">
        <pc:chgData name="vohuynhanhvu28@gmail.com" userId="7e0b2c84ddf560a3" providerId="LiveId" clId="{4E2292FC-F2B9-4B38-AC44-2C4BE9A81998}" dt="2022-12-21T18:34:14.139" v="1049" actId="47"/>
        <pc:sldMkLst>
          <pc:docMk/>
          <pc:sldMk cId="1138193544" sldId="386"/>
        </pc:sldMkLst>
      </pc:sldChg>
      <pc:sldChg chg="del">
        <pc:chgData name="vohuynhanhvu28@gmail.com" userId="7e0b2c84ddf560a3" providerId="LiveId" clId="{4E2292FC-F2B9-4B38-AC44-2C4BE9A81998}" dt="2022-12-21T18:33:33.679" v="1022" actId="47"/>
        <pc:sldMkLst>
          <pc:docMk/>
          <pc:sldMk cId="4224988920" sldId="387"/>
        </pc:sldMkLst>
      </pc:sldChg>
      <pc:sldChg chg="del">
        <pc:chgData name="vohuynhanhvu28@gmail.com" userId="7e0b2c84ddf560a3" providerId="LiveId" clId="{4E2292FC-F2B9-4B38-AC44-2C4BE9A81998}" dt="2022-12-21T16:47:56.527" v="374" actId="2696"/>
        <pc:sldMkLst>
          <pc:docMk/>
          <pc:sldMk cId="2196588689" sldId="388"/>
        </pc:sldMkLst>
      </pc:sldChg>
      <pc:sldChg chg="del">
        <pc:chgData name="vohuynhanhvu28@gmail.com" userId="7e0b2c84ddf560a3" providerId="LiveId" clId="{4E2292FC-F2B9-4B38-AC44-2C4BE9A81998}" dt="2022-12-21T16:47:59.985" v="375" actId="2696"/>
        <pc:sldMkLst>
          <pc:docMk/>
          <pc:sldMk cId="3177866753" sldId="389"/>
        </pc:sldMkLst>
      </pc:sldChg>
      <pc:sldChg chg="del">
        <pc:chgData name="vohuynhanhvu28@gmail.com" userId="7e0b2c84ddf560a3" providerId="LiveId" clId="{4E2292FC-F2B9-4B38-AC44-2C4BE9A81998}" dt="2022-12-21T16:48:10.543" v="376" actId="2696"/>
        <pc:sldMkLst>
          <pc:docMk/>
          <pc:sldMk cId="245094129" sldId="390"/>
        </pc:sldMkLst>
      </pc:sldChg>
      <pc:sldChg chg="del">
        <pc:chgData name="vohuynhanhvu28@gmail.com" userId="7e0b2c84ddf560a3" providerId="LiveId" clId="{4E2292FC-F2B9-4B38-AC44-2C4BE9A81998}" dt="2022-12-21T16:48:42.668" v="379" actId="2696"/>
        <pc:sldMkLst>
          <pc:docMk/>
          <pc:sldMk cId="249311675" sldId="391"/>
        </pc:sldMkLst>
      </pc:sldChg>
      <pc:sldChg chg="del">
        <pc:chgData name="vohuynhanhvu28@gmail.com" userId="7e0b2c84ddf560a3" providerId="LiveId" clId="{4E2292FC-F2B9-4B38-AC44-2C4BE9A81998}" dt="2022-12-21T16:48:34.921" v="378" actId="2696"/>
        <pc:sldMkLst>
          <pc:docMk/>
          <pc:sldMk cId="1336513621" sldId="392"/>
        </pc:sldMkLst>
      </pc:sldChg>
      <pc:sldChg chg="del">
        <pc:chgData name="vohuynhanhvu28@gmail.com" userId="7e0b2c84ddf560a3" providerId="LiveId" clId="{4E2292FC-F2B9-4B38-AC44-2C4BE9A81998}" dt="2022-12-21T18:34:05.803" v="1043" actId="47"/>
        <pc:sldMkLst>
          <pc:docMk/>
          <pc:sldMk cId="1360094435" sldId="393"/>
        </pc:sldMkLst>
      </pc:sldChg>
      <pc:sldChg chg="del">
        <pc:chgData name="vohuynhanhvu28@gmail.com" userId="7e0b2c84ddf560a3" providerId="LiveId" clId="{4E2292FC-F2B9-4B38-AC44-2C4BE9A81998}" dt="2022-12-21T18:34:04.309" v="1042" actId="47"/>
        <pc:sldMkLst>
          <pc:docMk/>
          <pc:sldMk cId="3064259709" sldId="394"/>
        </pc:sldMkLst>
      </pc:sldChg>
      <pc:sldChg chg="del">
        <pc:chgData name="vohuynhanhvu28@gmail.com" userId="7e0b2c84ddf560a3" providerId="LiveId" clId="{4E2292FC-F2B9-4B38-AC44-2C4BE9A81998}" dt="2022-12-21T18:33:41.814" v="1027" actId="47"/>
        <pc:sldMkLst>
          <pc:docMk/>
          <pc:sldMk cId="1986986576" sldId="395"/>
        </pc:sldMkLst>
      </pc:sldChg>
      <pc:sldChg chg="del">
        <pc:chgData name="vohuynhanhvu28@gmail.com" userId="7e0b2c84ddf560a3" providerId="LiveId" clId="{4E2292FC-F2B9-4B38-AC44-2C4BE9A81998}" dt="2022-12-21T18:33:40.465" v="1026" actId="47"/>
        <pc:sldMkLst>
          <pc:docMk/>
          <pc:sldMk cId="2801606700" sldId="396"/>
        </pc:sldMkLst>
      </pc:sldChg>
      <pc:sldChg chg="del">
        <pc:chgData name="vohuynhanhvu28@gmail.com" userId="7e0b2c84ddf560a3" providerId="LiveId" clId="{4E2292FC-F2B9-4B38-AC44-2C4BE9A81998}" dt="2022-12-21T18:33:24.471" v="1016" actId="47"/>
        <pc:sldMkLst>
          <pc:docMk/>
          <pc:sldMk cId="1779432350" sldId="397"/>
        </pc:sldMkLst>
      </pc:sldChg>
      <pc:sldChg chg="del">
        <pc:chgData name="vohuynhanhvu28@gmail.com" userId="7e0b2c84ddf560a3" providerId="LiveId" clId="{4E2292FC-F2B9-4B38-AC44-2C4BE9A81998}" dt="2022-12-21T18:33:22.687" v="1015" actId="47"/>
        <pc:sldMkLst>
          <pc:docMk/>
          <pc:sldMk cId="3528717908" sldId="398"/>
        </pc:sldMkLst>
      </pc:sldChg>
      <pc:sldChg chg="del">
        <pc:chgData name="vohuynhanhvu28@gmail.com" userId="7e0b2c84ddf560a3" providerId="LiveId" clId="{4E2292FC-F2B9-4B38-AC44-2C4BE9A81998}" dt="2022-12-21T18:33:19.667" v="1014" actId="47"/>
        <pc:sldMkLst>
          <pc:docMk/>
          <pc:sldMk cId="2698700902" sldId="399"/>
        </pc:sldMkLst>
      </pc:sldChg>
      <pc:sldChg chg="addSp delSp modSp del mod">
        <pc:chgData name="vohuynhanhvu28@gmail.com" userId="7e0b2c84ddf560a3" providerId="LiveId" clId="{4E2292FC-F2B9-4B38-AC44-2C4BE9A81998}" dt="2022-12-21T18:33:18.493" v="1013" actId="47"/>
        <pc:sldMkLst>
          <pc:docMk/>
          <pc:sldMk cId="3660037607" sldId="400"/>
        </pc:sldMkLst>
        <pc:spChg chg="add del mod">
          <ac:chgData name="vohuynhanhvu28@gmail.com" userId="7e0b2c84ddf560a3" providerId="LiveId" clId="{4E2292FC-F2B9-4B38-AC44-2C4BE9A81998}" dt="2022-12-21T17:31:54.559" v="816" actId="478"/>
          <ac:spMkLst>
            <pc:docMk/>
            <pc:sldMk cId="3660037607" sldId="400"/>
            <ac:spMk id="3" creationId="{165A7630-BF87-6842-10E8-96B69431D24B}"/>
          </ac:spMkLst>
        </pc:spChg>
        <pc:spChg chg="del">
          <ac:chgData name="vohuynhanhvu28@gmail.com" userId="7e0b2c84ddf560a3" providerId="LiveId" clId="{4E2292FC-F2B9-4B38-AC44-2C4BE9A81998}" dt="2022-12-21T17:31:50.543" v="815" actId="478"/>
          <ac:spMkLst>
            <pc:docMk/>
            <pc:sldMk cId="3660037607" sldId="400"/>
            <ac:spMk id="371" creationId="{00000000-0000-0000-0000-000000000000}"/>
          </ac:spMkLst>
        </pc:spChg>
      </pc:sldChg>
      <pc:sldChg chg="addSp delSp modSp mod delAnim modAnim modNotesTx">
        <pc:chgData name="vohuynhanhvu28@gmail.com" userId="7e0b2c84ddf560a3" providerId="LiveId" clId="{4E2292FC-F2B9-4B38-AC44-2C4BE9A81998}" dt="2022-12-21T16:59:47.800" v="673" actId="20577"/>
        <pc:sldMkLst>
          <pc:docMk/>
          <pc:sldMk cId="3016282093" sldId="401"/>
        </pc:sldMkLst>
        <pc:spChg chg="add mod">
          <ac:chgData name="vohuynhanhvu28@gmail.com" userId="7e0b2c84ddf560a3" providerId="LiveId" clId="{4E2292FC-F2B9-4B38-AC44-2C4BE9A81998}" dt="2022-12-21T16:43:08.863" v="347" actId="1076"/>
          <ac:spMkLst>
            <pc:docMk/>
            <pc:sldMk cId="3016282093" sldId="401"/>
            <ac:spMk id="2" creationId="{5B62A5C9-738B-9ACA-3E4D-7F0F32A13323}"/>
          </ac:spMkLst>
        </pc:spChg>
        <pc:spChg chg="mod">
          <ac:chgData name="vohuynhanhvu28@gmail.com" userId="7e0b2c84ddf560a3" providerId="LiveId" clId="{4E2292FC-F2B9-4B38-AC44-2C4BE9A81998}" dt="2022-12-21T16:42:57.844" v="345" actId="122"/>
          <ac:spMkLst>
            <pc:docMk/>
            <pc:sldMk cId="3016282093" sldId="401"/>
            <ac:spMk id="3" creationId="{B6B75325-02D8-4FB7-B8FB-3B5EA176C4A2}"/>
          </ac:spMkLst>
        </pc:spChg>
        <pc:spChg chg="del">
          <ac:chgData name="vohuynhanhvu28@gmail.com" userId="7e0b2c84ddf560a3" providerId="LiveId" clId="{4E2292FC-F2B9-4B38-AC44-2C4BE9A81998}" dt="2022-12-21T15:07:51.538" v="308" actId="478"/>
          <ac:spMkLst>
            <pc:docMk/>
            <pc:sldMk cId="3016282093" sldId="401"/>
            <ac:spMk id="14" creationId="{EBCC4FCC-15E6-488B-83F3-9E083D20493E}"/>
          </ac:spMkLst>
        </pc:spChg>
        <pc:picChg chg="del">
          <ac:chgData name="vohuynhanhvu28@gmail.com" userId="7e0b2c84ddf560a3" providerId="LiveId" clId="{4E2292FC-F2B9-4B38-AC44-2C4BE9A81998}" dt="2022-12-21T15:07:46.988" v="306" actId="478"/>
          <ac:picMkLst>
            <pc:docMk/>
            <pc:sldMk cId="3016282093" sldId="401"/>
            <ac:picMk id="4" creationId="{58CBB215-1DCA-4FA4-8A41-BCA447A6E0E7}"/>
          </ac:picMkLst>
        </pc:picChg>
        <pc:picChg chg="add mod">
          <ac:chgData name="vohuynhanhvu28@gmail.com" userId="7e0b2c84ddf560a3" providerId="LiveId" clId="{4E2292FC-F2B9-4B38-AC44-2C4BE9A81998}" dt="2022-12-21T16:43:15.510" v="349" actId="1076"/>
          <ac:picMkLst>
            <pc:docMk/>
            <pc:sldMk cId="3016282093" sldId="401"/>
            <ac:picMk id="6" creationId="{2F93D159-46FB-9A06-EEF8-E4E4929DB95E}"/>
          </ac:picMkLst>
        </pc:picChg>
        <pc:picChg chg="del">
          <ac:chgData name="vohuynhanhvu28@gmail.com" userId="7e0b2c84ddf560a3" providerId="LiveId" clId="{4E2292FC-F2B9-4B38-AC44-2C4BE9A81998}" dt="2022-12-21T15:07:48.243" v="307" actId="478"/>
          <ac:picMkLst>
            <pc:docMk/>
            <pc:sldMk cId="3016282093" sldId="401"/>
            <ac:picMk id="2052" creationId="{6F5FFBBC-24C8-48D1-B9ED-3A8742A08E56}"/>
          </ac:picMkLst>
        </pc:picChg>
      </pc:sldChg>
      <pc:sldChg chg="addSp delSp modSp add del mod modNotesTx">
        <pc:chgData name="vohuynhanhvu28@gmail.com" userId="7e0b2c84ddf560a3" providerId="LiveId" clId="{4E2292FC-F2B9-4B38-AC44-2C4BE9A81998}" dt="2022-12-21T16:59:56.051" v="674" actId="2696"/>
        <pc:sldMkLst>
          <pc:docMk/>
          <pc:sldMk cId="977417107" sldId="402"/>
        </pc:sldMkLst>
        <pc:spChg chg="del">
          <ac:chgData name="vohuynhanhvu28@gmail.com" userId="7e0b2c84ddf560a3" providerId="LiveId" clId="{4E2292FC-F2B9-4B38-AC44-2C4BE9A81998}" dt="2022-12-21T16:43:42.587" v="351" actId="478"/>
          <ac:spMkLst>
            <pc:docMk/>
            <pc:sldMk cId="977417107" sldId="402"/>
            <ac:spMk id="2" creationId="{5B62A5C9-738B-9ACA-3E4D-7F0F32A13323}"/>
          </ac:spMkLst>
        </pc:spChg>
        <pc:spChg chg="add mod">
          <ac:chgData name="vohuynhanhvu28@gmail.com" userId="7e0b2c84ddf560a3" providerId="LiveId" clId="{4E2292FC-F2B9-4B38-AC44-2C4BE9A81998}" dt="2022-12-21T16:47:24.218" v="365" actId="1076"/>
          <ac:spMkLst>
            <pc:docMk/>
            <pc:sldMk cId="977417107" sldId="402"/>
            <ac:spMk id="4" creationId="{3D8D7BF6-2C25-3092-749E-E6312027F53B}"/>
          </ac:spMkLst>
        </pc:spChg>
        <pc:picChg chg="del">
          <ac:chgData name="vohuynhanhvu28@gmail.com" userId="7e0b2c84ddf560a3" providerId="LiveId" clId="{4E2292FC-F2B9-4B38-AC44-2C4BE9A81998}" dt="2022-12-21T16:43:47.826" v="353" actId="478"/>
          <ac:picMkLst>
            <pc:docMk/>
            <pc:sldMk cId="977417107" sldId="402"/>
            <ac:picMk id="6" creationId="{2F93D159-46FB-9A06-EEF8-E4E4929DB95E}"/>
          </ac:picMkLst>
        </pc:picChg>
      </pc:sldChg>
      <pc:sldChg chg="add modAnim">
        <pc:chgData name="vohuynhanhvu28@gmail.com" userId="7e0b2c84ddf560a3" providerId="LiveId" clId="{4E2292FC-F2B9-4B38-AC44-2C4BE9A81998}" dt="2022-12-21T16:49:42.664" v="387"/>
        <pc:sldMkLst>
          <pc:docMk/>
          <pc:sldMk cId="597802556" sldId="403"/>
        </pc:sldMkLst>
      </pc:sldChg>
      <pc:sldChg chg="modSp add mod">
        <pc:chgData name="vohuynhanhvu28@gmail.com" userId="7e0b2c84ddf560a3" providerId="LiveId" clId="{4E2292FC-F2B9-4B38-AC44-2C4BE9A81998}" dt="2022-12-21T16:51:15.118" v="407" actId="1036"/>
        <pc:sldMkLst>
          <pc:docMk/>
          <pc:sldMk cId="1187028900" sldId="404"/>
        </pc:sldMkLst>
        <pc:spChg chg="mod">
          <ac:chgData name="vohuynhanhvu28@gmail.com" userId="7e0b2c84ddf560a3" providerId="LiveId" clId="{4E2292FC-F2B9-4B38-AC44-2C4BE9A81998}" dt="2022-12-21T16:49:17.056" v="384" actId="207"/>
          <ac:spMkLst>
            <pc:docMk/>
            <pc:sldMk cId="1187028900" sldId="404"/>
            <ac:spMk id="4" creationId="{7929522F-6D6A-8CDF-5B59-83552E5D2F38}"/>
          </ac:spMkLst>
        </pc:spChg>
        <pc:picChg chg="mod">
          <ac:chgData name="vohuynhanhvu28@gmail.com" userId="7e0b2c84ddf560a3" providerId="LiveId" clId="{4E2292FC-F2B9-4B38-AC44-2C4BE9A81998}" dt="2022-12-21T16:51:15.118" v="407" actId="1036"/>
          <ac:picMkLst>
            <pc:docMk/>
            <pc:sldMk cId="1187028900" sldId="404"/>
            <ac:picMk id="9" creationId="{A9BDA62E-BA7C-496D-817E-21B66E3B4F34}"/>
          </ac:picMkLst>
        </pc:picChg>
      </pc:sldChg>
      <pc:sldChg chg="addSp delSp modSp add del mod modAnim modNotesTx">
        <pc:chgData name="vohuynhanhvu28@gmail.com" userId="7e0b2c84ddf560a3" providerId="LiveId" clId="{4E2292FC-F2B9-4B38-AC44-2C4BE9A81998}" dt="2022-12-21T17:36:14.796" v="879" actId="2696"/>
        <pc:sldMkLst>
          <pc:docMk/>
          <pc:sldMk cId="938189917" sldId="405"/>
        </pc:sldMkLst>
        <pc:spChg chg="mod">
          <ac:chgData name="vohuynhanhvu28@gmail.com" userId="7e0b2c84ddf560a3" providerId="LiveId" clId="{4E2292FC-F2B9-4B38-AC44-2C4BE9A81998}" dt="2022-12-21T17:01:28.948" v="715" actId="20577"/>
          <ac:spMkLst>
            <pc:docMk/>
            <pc:sldMk cId="938189917" sldId="405"/>
            <ac:spMk id="8" creationId="{9349CFAD-0B10-2A48-68A0-FBCE60AA9D74}"/>
          </ac:spMkLst>
        </pc:spChg>
        <pc:spChg chg="mod">
          <ac:chgData name="vohuynhanhvu28@gmail.com" userId="7e0b2c84ddf560a3" providerId="LiveId" clId="{4E2292FC-F2B9-4B38-AC44-2C4BE9A81998}" dt="2022-12-21T17:01:25.591" v="714" actId="20577"/>
          <ac:spMkLst>
            <pc:docMk/>
            <pc:sldMk cId="938189917" sldId="405"/>
            <ac:spMk id="348" creationId="{00000000-0000-0000-0000-000000000000}"/>
          </ac:spMkLst>
        </pc:spChg>
        <pc:grpChg chg="add mod">
          <ac:chgData name="vohuynhanhvu28@gmail.com" userId="7e0b2c84ddf560a3" providerId="LiveId" clId="{4E2292FC-F2B9-4B38-AC44-2C4BE9A81998}" dt="2022-12-21T17:03:56.312" v="730" actId="164"/>
          <ac:grpSpMkLst>
            <pc:docMk/>
            <pc:sldMk cId="938189917" sldId="405"/>
            <ac:grpSpMk id="14" creationId="{B4AA5631-07EF-A8B5-D015-D02CF1922CAE}"/>
          </ac:grpSpMkLst>
        </pc:grpChg>
        <pc:picChg chg="add del">
          <ac:chgData name="vohuynhanhvu28@gmail.com" userId="7e0b2c84ddf560a3" providerId="LiveId" clId="{4E2292FC-F2B9-4B38-AC44-2C4BE9A81998}" dt="2022-12-21T17:02:33.130" v="721" actId="478"/>
          <ac:picMkLst>
            <pc:docMk/>
            <pc:sldMk cId="938189917" sldId="405"/>
            <ac:picMk id="5" creationId="{8C6B8425-BFF0-3A7A-52EC-67F4D4715950}"/>
          </ac:picMkLst>
        </pc:picChg>
        <pc:picChg chg="add del mod">
          <ac:chgData name="vohuynhanhvu28@gmail.com" userId="7e0b2c84ddf560a3" providerId="LiveId" clId="{4E2292FC-F2B9-4B38-AC44-2C4BE9A81998}" dt="2022-12-21T17:02:58.282" v="725" actId="22"/>
          <ac:picMkLst>
            <pc:docMk/>
            <pc:sldMk cId="938189917" sldId="405"/>
            <ac:picMk id="9" creationId="{A2403A7D-6C86-A260-585C-782A1750ABF1}"/>
          </ac:picMkLst>
        </pc:picChg>
        <pc:picChg chg="add mod">
          <ac:chgData name="vohuynhanhvu28@gmail.com" userId="7e0b2c84ddf560a3" providerId="LiveId" clId="{4E2292FC-F2B9-4B38-AC44-2C4BE9A81998}" dt="2022-12-21T17:03:56.312" v="730" actId="164"/>
          <ac:picMkLst>
            <pc:docMk/>
            <pc:sldMk cId="938189917" sldId="405"/>
            <ac:picMk id="11" creationId="{29D994CD-BD0F-D560-28B4-1377401B3FC0}"/>
          </ac:picMkLst>
        </pc:picChg>
        <pc:picChg chg="add mod">
          <ac:chgData name="vohuynhanhvu28@gmail.com" userId="7e0b2c84ddf560a3" providerId="LiveId" clId="{4E2292FC-F2B9-4B38-AC44-2C4BE9A81998}" dt="2022-12-21T17:03:56.312" v="730" actId="164"/>
          <ac:picMkLst>
            <pc:docMk/>
            <pc:sldMk cId="938189917" sldId="405"/>
            <ac:picMk id="13" creationId="{B8FD20A9-5E94-EAE6-0912-53013CC806A1}"/>
          </ac:picMkLst>
        </pc:picChg>
        <pc:picChg chg="add mod">
          <ac:chgData name="vohuynhanhvu28@gmail.com" userId="7e0b2c84ddf560a3" providerId="LiveId" clId="{4E2292FC-F2B9-4B38-AC44-2C4BE9A81998}" dt="2022-12-21T17:05:11.856" v="740" actId="1076"/>
          <ac:picMkLst>
            <pc:docMk/>
            <pc:sldMk cId="938189917" sldId="405"/>
            <ac:picMk id="16" creationId="{4B2E20DD-BC3C-9E1B-58E2-488186CDA628}"/>
          </ac:picMkLst>
        </pc:picChg>
        <pc:picChg chg="add mod">
          <ac:chgData name="vohuynhanhvu28@gmail.com" userId="7e0b2c84ddf560a3" providerId="LiveId" clId="{4E2292FC-F2B9-4B38-AC44-2C4BE9A81998}" dt="2022-12-21T17:06:11.430" v="743" actId="1076"/>
          <ac:picMkLst>
            <pc:docMk/>
            <pc:sldMk cId="938189917" sldId="405"/>
            <ac:picMk id="18" creationId="{DA2C4DD0-D6CA-7114-E939-08775F3ED8A4}"/>
          </ac:picMkLst>
        </pc:picChg>
        <pc:picChg chg="add del mod">
          <ac:chgData name="vohuynhanhvu28@gmail.com" userId="7e0b2c84ddf560a3" providerId="LiveId" clId="{4E2292FC-F2B9-4B38-AC44-2C4BE9A81998}" dt="2022-12-21T17:33:46.270" v="848"/>
          <ac:picMkLst>
            <pc:docMk/>
            <pc:sldMk cId="938189917" sldId="405"/>
            <ac:picMk id="19" creationId="{6E32E1C7-EF80-881E-3232-1FAE98F5599D}"/>
          </ac:picMkLst>
        </pc:picChg>
        <pc:picChg chg="del">
          <ac:chgData name="vohuynhanhvu28@gmail.com" userId="7e0b2c84ddf560a3" providerId="LiveId" clId="{4E2292FC-F2B9-4B38-AC44-2C4BE9A81998}" dt="2022-12-21T17:01:06.097" v="677" actId="478"/>
          <ac:picMkLst>
            <pc:docMk/>
            <pc:sldMk cId="938189917" sldId="405"/>
            <ac:picMk id="1026" creationId="{84377D75-0496-6082-E89E-5C37348FF8C0}"/>
          </ac:picMkLst>
        </pc:picChg>
        <pc:picChg chg="del">
          <ac:chgData name="vohuynhanhvu28@gmail.com" userId="7e0b2c84ddf560a3" providerId="LiveId" clId="{4E2292FC-F2B9-4B38-AC44-2C4BE9A81998}" dt="2022-12-21T17:01:06.097" v="677" actId="478"/>
          <ac:picMkLst>
            <pc:docMk/>
            <pc:sldMk cId="938189917" sldId="405"/>
            <ac:picMk id="1028" creationId="{533375FE-7C3C-2034-EAC0-50D1FB62B62D}"/>
          </ac:picMkLst>
        </pc:picChg>
        <pc:picChg chg="del">
          <ac:chgData name="vohuynhanhvu28@gmail.com" userId="7e0b2c84ddf560a3" providerId="LiveId" clId="{4E2292FC-F2B9-4B38-AC44-2C4BE9A81998}" dt="2022-12-21T17:01:06.097" v="677" actId="478"/>
          <ac:picMkLst>
            <pc:docMk/>
            <pc:sldMk cId="938189917" sldId="405"/>
            <ac:picMk id="1030" creationId="{0EF46B9B-E922-65FF-7661-7D9E0687E115}"/>
          </ac:picMkLst>
        </pc:picChg>
        <pc:picChg chg="del">
          <ac:chgData name="vohuynhanhvu28@gmail.com" userId="7e0b2c84ddf560a3" providerId="LiveId" clId="{4E2292FC-F2B9-4B38-AC44-2C4BE9A81998}" dt="2022-12-21T17:01:06.097" v="677" actId="478"/>
          <ac:picMkLst>
            <pc:docMk/>
            <pc:sldMk cId="938189917" sldId="405"/>
            <ac:picMk id="1032" creationId="{95C19DDF-C324-ECAC-5166-E64EFF4FE09E}"/>
          </ac:picMkLst>
        </pc:picChg>
        <pc:picChg chg="del">
          <ac:chgData name="vohuynhanhvu28@gmail.com" userId="7e0b2c84ddf560a3" providerId="LiveId" clId="{4E2292FC-F2B9-4B38-AC44-2C4BE9A81998}" dt="2022-12-21T17:01:06.097" v="677" actId="478"/>
          <ac:picMkLst>
            <pc:docMk/>
            <pc:sldMk cId="938189917" sldId="405"/>
            <ac:picMk id="1034" creationId="{7B1FE9CA-33E1-D18A-AFC0-D99C5863A6E2}"/>
          </ac:picMkLst>
        </pc:picChg>
        <pc:picChg chg="add del mod">
          <ac:chgData name="vohuynhanhvu28@gmail.com" userId="7e0b2c84ddf560a3" providerId="LiveId" clId="{4E2292FC-F2B9-4B38-AC44-2C4BE9A81998}" dt="2022-12-21T17:02:06.902" v="719" actId="478"/>
          <ac:picMkLst>
            <pc:docMk/>
            <pc:sldMk cId="938189917" sldId="405"/>
            <ac:picMk id="2050" creationId="{52A2C591-9CC1-A07F-AE28-2614E39CF8A0}"/>
          </ac:picMkLst>
        </pc:picChg>
        <pc:picChg chg="add mod">
          <ac:chgData name="vohuynhanhvu28@gmail.com" userId="7e0b2c84ddf560a3" providerId="LiveId" clId="{4E2292FC-F2B9-4B38-AC44-2C4BE9A81998}" dt="2022-12-21T17:04:28.659" v="735" actId="1076"/>
          <ac:picMkLst>
            <pc:docMk/>
            <pc:sldMk cId="938189917" sldId="405"/>
            <ac:picMk id="2052" creationId="{E4FD4B8F-20B4-3570-0A6A-7E2F59B443A2}"/>
          </ac:picMkLst>
        </pc:picChg>
      </pc:sldChg>
      <pc:sldChg chg="addSp delSp modSp add del mod ord addAnim delAnim modAnim modNotesTx">
        <pc:chgData name="vohuynhanhvu28@gmail.com" userId="7e0b2c84ddf560a3" providerId="LiveId" clId="{4E2292FC-F2B9-4B38-AC44-2C4BE9A81998}" dt="2022-12-21T18:34:24.585" v="1050" actId="47"/>
        <pc:sldMkLst>
          <pc:docMk/>
          <pc:sldMk cId="3577433608" sldId="406"/>
        </pc:sldMkLst>
        <pc:grpChg chg="del">
          <ac:chgData name="vohuynhanhvu28@gmail.com" userId="7e0b2c84ddf560a3" providerId="LiveId" clId="{4E2292FC-F2B9-4B38-AC44-2C4BE9A81998}" dt="2022-12-21T17:27:10.396" v="765" actId="478"/>
          <ac:grpSpMkLst>
            <pc:docMk/>
            <pc:sldMk cId="3577433608" sldId="406"/>
            <ac:grpSpMk id="14" creationId="{B4AA5631-07EF-A8B5-D015-D02CF1922CAE}"/>
          </ac:grpSpMkLst>
        </pc:grpChg>
        <pc:picChg chg="add del">
          <ac:chgData name="vohuynhanhvu28@gmail.com" userId="7e0b2c84ddf560a3" providerId="LiveId" clId="{4E2292FC-F2B9-4B38-AC44-2C4BE9A81998}" dt="2022-12-21T17:27:09.122" v="764" actId="22"/>
          <ac:picMkLst>
            <pc:docMk/>
            <pc:sldMk cId="3577433608" sldId="406"/>
            <ac:picMk id="5" creationId="{F348EA21-D259-EE71-8FB9-1E6F67BE38D9}"/>
          </ac:picMkLst>
        </pc:picChg>
        <pc:picChg chg="add del mod">
          <ac:chgData name="vohuynhanhvu28@gmail.com" userId="7e0b2c84ddf560a3" providerId="LiveId" clId="{4E2292FC-F2B9-4B38-AC44-2C4BE9A81998}" dt="2022-12-21T17:30:34.893" v="807" actId="1076"/>
          <ac:picMkLst>
            <pc:docMk/>
            <pc:sldMk cId="3577433608" sldId="406"/>
            <ac:picMk id="9" creationId="{CE481165-70EF-DA7D-5C18-53E996FE15F3}"/>
          </ac:picMkLst>
        </pc:picChg>
        <pc:picChg chg="add del mod">
          <ac:chgData name="vohuynhanhvu28@gmail.com" userId="7e0b2c84ddf560a3" providerId="LiveId" clId="{4E2292FC-F2B9-4B38-AC44-2C4BE9A81998}" dt="2022-12-21T17:28:09.442" v="778" actId="478"/>
          <ac:picMkLst>
            <pc:docMk/>
            <pc:sldMk cId="3577433608" sldId="406"/>
            <ac:picMk id="12" creationId="{094E4B1A-4AEB-6CA3-7B50-0D9D9FB55EF0}"/>
          </ac:picMkLst>
        </pc:picChg>
        <pc:picChg chg="del">
          <ac:chgData name="vohuynhanhvu28@gmail.com" userId="7e0b2c84ddf560a3" providerId="LiveId" clId="{4E2292FC-F2B9-4B38-AC44-2C4BE9A81998}" dt="2022-12-21T17:28:01.971" v="774" actId="478"/>
          <ac:picMkLst>
            <pc:docMk/>
            <pc:sldMk cId="3577433608" sldId="406"/>
            <ac:picMk id="16" creationId="{4B2E20DD-BC3C-9E1B-58E2-488186CDA628}"/>
          </ac:picMkLst>
        </pc:picChg>
        <pc:picChg chg="add del mod">
          <ac:chgData name="vohuynhanhvu28@gmail.com" userId="7e0b2c84ddf560a3" providerId="LiveId" clId="{4E2292FC-F2B9-4B38-AC44-2C4BE9A81998}" dt="2022-12-21T17:29:48.014" v="798" actId="22"/>
          <ac:picMkLst>
            <pc:docMk/>
            <pc:sldMk cId="3577433608" sldId="406"/>
            <ac:picMk id="17" creationId="{3DF4FFF5-0F28-418B-A815-87255503A263}"/>
          </ac:picMkLst>
        </pc:picChg>
        <pc:picChg chg="add del">
          <ac:chgData name="vohuynhanhvu28@gmail.com" userId="7e0b2c84ddf560a3" providerId="LiveId" clId="{4E2292FC-F2B9-4B38-AC44-2C4BE9A81998}" dt="2022-12-21T17:30:22.485" v="806" actId="478"/>
          <ac:picMkLst>
            <pc:docMk/>
            <pc:sldMk cId="3577433608" sldId="406"/>
            <ac:picMk id="18" creationId="{DA2C4DD0-D6CA-7114-E939-08775F3ED8A4}"/>
          </ac:picMkLst>
        </pc:picChg>
        <pc:picChg chg="add mod">
          <ac:chgData name="vohuynhanhvu28@gmail.com" userId="7e0b2c84ddf560a3" providerId="LiveId" clId="{4E2292FC-F2B9-4B38-AC44-2C4BE9A81998}" dt="2022-12-21T17:30:06.594" v="804" actId="14100"/>
          <ac:picMkLst>
            <pc:docMk/>
            <pc:sldMk cId="3577433608" sldId="406"/>
            <ac:picMk id="20" creationId="{704125FA-7EAB-8894-803D-66C0B930F3B4}"/>
          </ac:picMkLst>
        </pc:picChg>
        <pc:picChg chg="add del mod">
          <ac:chgData name="vohuynhanhvu28@gmail.com" userId="7e0b2c84ddf560a3" providerId="LiveId" clId="{4E2292FC-F2B9-4B38-AC44-2C4BE9A81998}" dt="2022-12-21T17:31:11.842" v="812" actId="478"/>
          <ac:picMkLst>
            <pc:docMk/>
            <pc:sldMk cId="3577433608" sldId="406"/>
            <ac:picMk id="22" creationId="{1681C8A3-148D-D387-9789-D543929B43C0}"/>
          </ac:picMkLst>
        </pc:picChg>
        <pc:picChg chg="del">
          <ac:chgData name="vohuynhanhvu28@gmail.com" userId="7e0b2c84ddf560a3" providerId="LiveId" clId="{4E2292FC-F2B9-4B38-AC44-2C4BE9A81998}" dt="2022-12-21T17:27:59.838" v="772" actId="478"/>
          <ac:picMkLst>
            <pc:docMk/>
            <pc:sldMk cId="3577433608" sldId="406"/>
            <ac:picMk id="2052" creationId="{E4FD4B8F-20B4-3570-0A6A-7E2F59B443A2}"/>
          </ac:picMkLst>
        </pc:picChg>
      </pc:sldChg>
      <pc:sldChg chg="addSp delSp modSp add del mod delAnim modAnim modNotesTx">
        <pc:chgData name="vohuynhanhvu28@gmail.com" userId="7e0b2c84ddf560a3" providerId="LiveId" clId="{4E2292FC-F2B9-4B38-AC44-2C4BE9A81998}" dt="2022-12-21T17:37:37.976" v="883" actId="2696"/>
        <pc:sldMkLst>
          <pc:docMk/>
          <pc:sldMk cId="1617180007" sldId="407"/>
        </pc:sldMkLst>
        <pc:grpChg chg="del">
          <ac:chgData name="vohuynhanhvu28@gmail.com" userId="7e0b2c84ddf560a3" providerId="LiveId" clId="{4E2292FC-F2B9-4B38-AC44-2C4BE9A81998}" dt="2022-12-21T17:35:07.349" v="862" actId="478"/>
          <ac:grpSpMkLst>
            <pc:docMk/>
            <pc:sldMk cId="1617180007" sldId="407"/>
            <ac:grpSpMk id="8" creationId="{97C83D29-7121-4268-867E-D6AC22BE833C}"/>
          </ac:grpSpMkLst>
        </pc:grpChg>
        <pc:picChg chg="add mod">
          <ac:chgData name="vohuynhanhvu28@gmail.com" userId="7e0b2c84ddf560a3" providerId="LiveId" clId="{4E2292FC-F2B9-4B38-AC44-2C4BE9A81998}" dt="2022-12-21T17:35:33.294" v="871" actId="1076"/>
          <ac:picMkLst>
            <pc:docMk/>
            <pc:sldMk cId="1617180007" sldId="407"/>
            <ac:picMk id="2" creationId="{78852BCB-88C2-8533-D985-9006CA8132DB}"/>
          </ac:picMkLst>
        </pc:picChg>
        <pc:picChg chg="add mod">
          <ac:chgData name="vohuynhanhvu28@gmail.com" userId="7e0b2c84ddf560a3" providerId="LiveId" clId="{4E2292FC-F2B9-4B38-AC44-2C4BE9A81998}" dt="2022-12-21T17:35:45.993" v="875" actId="1076"/>
          <ac:picMkLst>
            <pc:docMk/>
            <pc:sldMk cId="1617180007" sldId="407"/>
            <ac:picMk id="3" creationId="{7228B26D-1617-4B7A-9FEB-DE091D8F1E8B}"/>
          </ac:picMkLst>
        </pc:picChg>
        <pc:picChg chg="del">
          <ac:chgData name="vohuynhanhvu28@gmail.com" userId="7e0b2c84ddf560a3" providerId="LiveId" clId="{4E2292FC-F2B9-4B38-AC44-2C4BE9A81998}" dt="2022-12-21T17:35:11.088" v="865" actId="478"/>
          <ac:picMkLst>
            <pc:docMk/>
            <pc:sldMk cId="1617180007" sldId="407"/>
            <ac:picMk id="11" creationId="{610104F0-4926-D9D8-9028-805C598B6C28}"/>
          </ac:picMkLst>
        </pc:picChg>
        <pc:picChg chg="del">
          <ac:chgData name="vohuynhanhvu28@gmail.com" userId="7e0b2c84ddf560a3" providerId="LiveId" clId="{4E2292FC-F2B9-4B38-AC44-2C4BE9A81998}" dt="2022-12-21T17:35:12.222" v="866" actId="478"/>
          <ac:picMkLst>
            <pc:docMk/>
            <pc:sldMk cId="1617180007" sldId="407"/>
            <ac:picMk id="12" creationId="{5655B72F-5362-4F61-2767-323483326C84}"/>
          </ac:picMkLst>
        </pc:picChg>
      </pc:sldChg>
      <pc:sldChg chg="addSp delSp modSp add mod modTransition modNotesTx">
        <pc:chgData name="vohuynhanhvu28@gmail.com" userId="7e0b2c84ddf560a3" providerId="LiveId" clId="{4E2292FC-F2B9-4B38-AC44-2C4BE9A81998}" dt="2022-12-21T20:02:03.509" v="1366" actId="14100"/>
        <pc:sldMkLst>
          <pc:docMk/>
          <pc:sldMk cId="1885353594" sldId="408"/>
        </pc:sldMkLst>
        <pc:spChg chg="add del">
          <ac:chgData name="vohuynhanhvu28@gmail.com" userId="7e0b2c84ddf560a3" providerId="LiveId" clId="{4E2292FC-F2B9-4B38-AC44-2C4BE9A81998}" dt="2022-12-21T17:38:00.874" v="885" actId="22"/>
          <ac:spMkLst>
            <pc:docMk/>
            <pc:sldMk cId="1885353594" sldId="408"/>
            <ac:spMk id="5" creationId="{FB842375-0130-7E1C-F538-544DB4099975}"/>
          </ac:spMkLst>
        </pc:spChg>
        <pc:spChg chg="mod">
          <ac:chgData name="vohuynhanhvu28@gmail.com" userId="7e0b2c84ddf560a3" providerId="LiveId" clId="{4E2292FC-F2B9-4B38-AC44-2C4BE9A81998}" dt="2022-12-21T20:02:03.509" v="1366" actId="14100"/>
          <ac:spMkLst>
            <pc:docMk/>
            <pc:sldMk cId="1885353594" sldId="408"/>
            <ac:spMk id="7" creationId="{BB910B45-C094-0584-3583-FE1D194D66BC}"/>
          </ac:spMkLst>
        </pc:spChg>
      </pc:sldChg>
      <pc:sldChg chg="addSp delSp modSp add mod modTransition delAnim modAnim modNotesTx">
        <pc:chgData name="vohuynhanhvu28@gmail.com" userId="7e0b2c84ddf560a3" providerId="LiveId" clId="{4E2292FC-F2B9-4B38-AC44-2C4BE9A81998}" dt="2022-12-21T20:02:15.931" v="1369"/>
        <pc:sldMkLst>
          <pc:docMk/>
          <pc:sldMk cId="2329665781" sldId="409"/>
        </pc:sldMkLst>
        <pc:spChg chg="mod">
          <ac:chgData name="vohuynhanhvu28@gmail.com" userId="7e0b2c84ddf560a3" providerId="LiveId" clId="{4E2292FC-F2B9-4B38-AC44-2C4BE9A81998}" dt="2022-12-21T20:02:15.931" v="1369"/>
          <ac:spMkLst>
            <pc:docMk/>
            <pc:sldMk cId="2329665781" sldId="409"/>
            <ac:spMk id="7" creationId="{BB910B45-C094-0584-3583-FE1D194D66BC}"/>
          </ac:spMkLst>
        </pc:spChg>
        <pc:picChg chg="del">
          <ac:chgData name="vohuynhanhvu28@gmail.com" userId="7e0b2c84ddf560a3" providerId="LiveId" clId="{4E2292FC-F2B9-4B38-AC44-2C4BE9A81998}" dt="2022-12-21T17:38:10.745" v="887" actId="478"/>
          <ac:picMkLst>
            <pc:docMk/>
            <pc:sldMk cId="2329665781" sldId="409"/>
            <ac:picMk id="2" creationId="{78852BCB-88C2-8533-D985-9006CA8132DB}"/>
          </ac:picMkLst>
        </pc:picChg>
        <pc:picChg chg="del">
          <ac:chgData name="vohuynhanhvu28@gmail.com" userId="7e0b2c84ddf560a3" providerId="LiveId" clId="{4E2292FC-F2B9-4B38-AC44-2C4BE9A81998}" dt="2022-12-21T17:38:11.891" v="888" actId="478"/>
          <ac:picMkLst>
            <pc:docMk/>
            <pc:sldMk cId="2329665781" sldId="409"/>
            <ac:picMk id="3" creationId="{7228B26D-1617-4B7A-9FEB-DE091D8F1E8B}"/>
          </ac:picMkLst>
        </pc:picChg>
        <pc:picChg chg="add mod">
          <ac:chgData name="vohuynhanhvu28@gmail.com" userId="7e0b2c84ddf560a3" providerId="LiveId" clId="{4E2292FC-F2B9-4B38-AC44-2C4BE9A81998}" dt="2022-12-21T17:39:05.579" v="899" actId="1076"/>
          <ac:picMkLst>
            <pc:docMk/>
            <pc:sldMk cId="2329665781" sldId="409"/>
            <ac:picMk id="4" creationId="{6EDDA6C5-C66C-6A62-5AB9-0E58215B5513}"/>
          </ac:picMkLst>
        </pc:picChg>
        <pc:picChg chg="add mod">
          <ac:chgData name="vohuynhanhvu28@gmail.com" userId="7e0b2c84ddf560a3" providerId="LiveId" clId="{4E2292FC-F2B9-4B38-AC44-2C4BE9A81998}" dt="2022-12-21T17:47:41.557" v="904" actId="14100"/>
          <ac:picMkLst>
            <pc:docMk/>
            <pc:sldMk cId="2329665781" sldId="409"/>
            <ac:picMk id="8" creationId="{51C9743C-F87A-9183-748B-B169EE291626}"/>
          </ac:picMkLst>
        </pc:picChg>
      </pc:sldChg>
      <pc:sldChg chg="addSp delSp modSp add mod modTransition delAnim modAnim modNotesTx">
        <pc:chgData name="vohuynhanhvu28@gmail.com" userId="7e0b2c84ddf560a3" providerId="LiveId" clId="{4E2292FC-F2B9-4B38-AC44-2C4BE9A81998}" dt="2022-12-21T20:02:31.019" v="1372" actId="14100"/>
        <pc:sldMkLst>
          <pc:docMk/>
          <pc:sldMk cId="1360575754" sldId="410"/>
        </pc:sldMkLst>
        <pc:spChg chg="mod">
          <ac:chgData name="vohuynhanhvu28@gmail.com" userId="7e0b2c84ddf560a3" providerId="LiveId" clId="{4E2292FC-F2B9-4B38-AC44-2C4BE9A81998}" dt="2022-12-21T20:02:31.019" v="1372" actId="14100"/>
          <ac:spMkLst>
            <pc:docMk/>
            <pc:sldMk cId="1360575754" sldId="410"/>
            <ac:spMk id="7" creationId="{BB910B45-C094-0584-3583-FE1D194D66BC}"/>
          </ac:spMkLst>
        </pc:spChg>
        <pc:picChg chg="add del">
          <ac:chgData name="vohuynhanhvu28@gmail.com" userId="7e0b2c84ddf560a3" providerId="LiveId" clId="{4E2292FC-F2B9-4B38-AC44-2C4BE9A81998}" dt="2022-12-21T17:51:46.919" v="911" actId="22"/>
          <ac:picMkLst>
            <pc:docMk/>
            <pc:sldMk cId="1360575754" sldId="410"/>
            <ac:picMk id="3" creationId="{EEFAF508-7BA9-9628-F03A-8CB676087B9A}"/>
          </ac:picMkLst>
        </pc:picChg>
        <pc:picChg chg="del">
          <ac:chgData name="vohuynhanhvu28@gmail.com" userId="7e0b2c84ddf560a3" providerId="LiveId" clId="{4E2292FC-F2B9-4B38-AC44-2C4BE9A81998}" dt="2022-12-21T17:51:47.973" v="912" actId="478"/>
          <ac:picMkLst>
            <pc:docMk/>
            <pc:sldMk cId="1360575754" sldId="410"/>
            <ac:picMk id="4" creationId="{6EDDA6C5-C66C-6A62-5AB9-0E58215B5513}"/>
          </ac:picMkLst>
        </pc:picChg>
        <pc:picChg chg="del">
          <ac:chgData name="vohuynhanhvu28@gmail.com" userId="7e0b2c84ddf560a3" providerId="LiveId" clId="{4E2292FC-F2B9-4B38-AC44-2C4BE9A81998}" dt="2022-12-21T17:51:50.110" v="914" actId="478"/>
          <ac:picMkLst>
            <pc:docMk/>
            <pc:sldMk cId="1360575754" sldId="410"/>
            <ac:picMk id="8" creationId="{51C9743C-F87A-9183-748B-B169EE291626}"/>
          </ac:picMkLst>
        </pc:picChg>
        <pc:picChg chg="add mod">
          <ac:chgData name="vohuynhanhvu28@gmail.com" userId="7e0b2c84ddf560a3" providerId="LiveId" clId="{4E2292FC-F2B9-4B38-AC44-2C4BE9A81998}" dt="2022-12-21T17:53:33.703" v="925" actId="14100"/>
          <ac:picMkLst>
            <pc:docMk/>
            <pc:sldMk cId="1360575754" sldId="410"/>
            <ac:picMk id="9" creationId="{C493512A-5FD0-9C85-5004-C1483AE76FAE}"/>
          </ac:picMkLst>
        </pc:picChg>
        <pc:picChg chg="add mod">
          <ac:chgData name="vohuynhanhvu28@gmail.com" userId="7e0b2c84ddf560a3" providerId="LiveId" clId="{4E2292FC-F2B9-4B38-AC44-2C4BE9A81998}" dt="2022-12-21T17:53:36.916" v="926" actId="14100"/>
          <ac:picMkLst>
            <pc:docMk/>
            <pc:sldMk cId="1360575754" sldId="410"/>
            <ac:picMk id="11" creationId="{11E79D4F-B0B9-3CF6-3AA4-54B20ABC4213}"/>
          </ac:picMkLst>
        </pc:picChg>
      </pc:sldChg>
      <pc:sldChg chg="addSp delSp modSp add mod modTransition delAnim modNotesTx">
        <pc:chgData name="vohuynhanhvu28@gmail.com" userId="7e0b2c84ddf560a3" providerId="LiveId" clId="{4E2292FC-F2B9-4B38-AC44-2C4BE9A81998}" dt="2022-12-21T20:02:41.867" v="1375"/>
        <pc:sldMkLst>
          <pc:docMk/>
          <pc:sldMk cId="808571748" sldId="411"/>
        </pc:sldMkLst>
        <pc:spChg chg="mod">
          <ac:chgData name="vohuynhanhvu28@gmail.com" userId="7e0b2c84ddf560a3" providerId="LiveId" clId="{4E2292FC-F2B9-4B38-AC44-2C4BE9A81998}" dt="2022-12-21T20:02:41.867" v="1375"/>
          <ac:spMkLst>
            <pc:docMk/>
            <pc:sldMk cId="808571748" sldId="411"/>
            <ac:spMk id="7" creationId="{BB910B45-C094-0584-3583-FE1D194D66BC}"/>
          </ac:spMkLst>
        </pc:spChg>
        <pc:picChg chg="add mod">
          <ac:chgData name="vohuynhanhvu28@gmail.com" userId="7e0b2c84ddf560a3" providerId="LiveId" clId="{4E2292FC-F2B9-4B38-AC44-2C4BE9A81998}" dt="2022-12-21T18:03:19.710" v="955" actId="1076"/>
          <ac:picMkLst>
            <pc:docMk/>
            <pc:sldMk cId="808571748" sldId="411"/>
            <ac:picMk id="3" creationId="{51E072D9-36C7-5970-1A1F-0E589663B02A}"/>
          </ac:picMkLst>
        </pc:picChg>
        <pc:picChg chg="add mod">
          <ac:chgData name="vohuynhanhvu28@gmail.com" userId="7e0b2c84ddf560a3" providerId="LiveId" clId="{4E2292FC-F2B9-4B38-AC44-2C4BE9A81998}" dt="2022-12-21T18:02:26.200" v="950" actId="1076"/>
          <ac:picMkLst>
            <pc:docMk/>
            <pc:sldMk cId="808571748" sldId="411"/>
            <ac:picMk id="5" creationId="{80728F1B-ABAF-F899-07B8-8FC94BA0675C}"/>
          </ac:picMkLst>
        </pc:picChg>
        <pc:picChg chg="del">
          <ac:chgData name="vohuynhanhvu28@gmail.com" userId="7e0b2c84ddf560a3" providerId="LiveId" clId="{4E2292FC-F2B9-4B38-AC44-2C4BE9A81998}" dt="2022-12-21T18:01:19.901" v="933" actId="478"/>
          <ac:picMkLst>
            <pc:docMk/>
            <pc:sldMk cId="808571748" sldId="411"/>
            <ac:picMk id="9" creationId="{C493512A-5FD0-9C85-5004-C1483AE76FAE}"/>
          </ac:picMkLst>
        </pc:picChg>
        <pc:picChg chg="del">
          <ac:chgData name="vohuynhanhvu28@gmail.com" userId="7e0b2c84ddf560a3" providerId="LiveId" clId="{4E2292FC-F2B9-4B38-AC44-2C4BE9A81998}" dt="2022-12-21T18:01:26.301" v="936" actId="478"/>
          <ac:picMkLst>
            <pc:docMk/>
            <pc:sldMk cId="808571748" sldId="411"/>
            <ac:picMk id="11" creationId="{11E79D4F-B0B9-3CF6-3AA4-54B20ABC4213}"/>
          </ac:picMkLst>
        </pc:picChg>
      </pc:sldChg>
      <pc:sldChg chg="addSp delSp modSp add mod modTransition modAnim modNotesTx">
        <pc:chgData name="vohuynhanhvu28@gmail.com" userId="7e0b2c84ddf560a3" providerId="LiveId" clId="{4E2292FC-F2B9-4B38-AC44-2C4BE9A81998}" dt="2022-12-21T18:50:33.963" v="1235"/>
        <pc:sldMkLst>
          <pc:docMk/>
          <pc:sldMk cId="4062092566" sldId="412"/>
        </pc:sldMkLst>
        <pc:spChg chg="del">
          <ac:chgData name="vohuynhanhvu28@gmail.com" userId="7e0b2c84ddf560a3" providerId="LiveId" clId="{4E2292FC-F2B9-4B38-AC44-2C4BE9A81998}" dt="2022-12-21T18:14:26.416" v="994" actId="478"/>
          <ac:spMkLst>
            <pc:docMk/>
            <pc:sldMk cId="4062092566" sldId="412"/>
            <ac:spMk id="7" creationId="{BB910B45-C094-0584-3583-FE1D194D66BC}"/>
          </ac:spMkLst>
        </pc:spChg>
        <pc:spChg chg="add del mod">
          <ac:chgData name="vohuynhanhvu28@gmail.com" userId="7e0b2c84ddf560a3" providerId="LiveId" clId="{4E2292FC-F2B9-4B38-AC44-2C4BE9A81998}" dt="2022-12-21T18:14:30.851" v="996" actId="478"/>
          <ac:spMkLst>
            <pc:docMk/>
            <pc:sldMk cId="4062092566" sldId="412"/>
            <ac:spMk id="14" creationId="{71B35635-F70A-6014-26DE-38EA1E36491D}"/>
          </ac:spMkLst>
        </pc:spChg>
        <pc:picChg chg="del">
          <ac:chgData name="vohuynhanhvu28@gmail.com" userId="7e0b2c84ddf560a3" providerId="LiveId" clId="{4E2292FC-F2B9-4B38-AC44-2C4BE9A81998}" dt="2022-12-21T18:04:10.614" v="960" actId="478"/>
          <ac:picMkLst>
            <pc:docMk/>
            <pc:sldMk cId="4062092566" sldId="412"/>
            <ac:picMk id="3" creationId="{51E072D9-36C7-5970-1A1F-0E589663B02A}"/>
          </ac:picMkLst>
        </pc:picChg>
        <pc:picChg chg="add mod">
          <ac:chgData name="vohuynhanhvu28@gmail.com" userId="7e0b2c84ddf560a3" providerId="LiveId" clId="{4E2292FC-F2B9-4B38-AC44-2C4BE9A81998}" dt="2022-12-21T18:15:36.898" v="1010" actId="1076"/>
          <ac:picMkLst>
            <pc:docMk/>
            <pc:sldMk cId="4062092566" sldId="412"/>
            <ac:picMk id="4" creationId="{FE7CB15E-7EAB-E58A-2867-FB848E1D96AE}"/>
          </ac:picMkLst>
        </pc:picChg>
        <pc:picChg chg="del">
          <ac:chgData name="vohuynhanhvu28@gmail.com" userId="7e0b2c84ddf560a3" providerId="LiveId" clId="{4E2292FC-F2B9-4B38-AC44-2C4BE9A81998}" dt="2022-12-21T18:04:11.707" v="961" actId="478"/>
          <ac:picMkLst>
            <pc:docMk/>
            <pc:sldMk cId="4062092566" sldId="412"/>
            <ac:picMk id="5" creationId="{80728F1B-ABAF-F899-07B8-8FC94BA0675C}"/>
          </ac:picMkLst>
        </pc:picChg>
        <pc:picChg chg="add mod">
          <ac:chgData name="vohuynhanhvu28@gmail.com" userId="7e0b2c84ddf560a3" providerId="LiveId" clId="{4E2292FC-F2B9-4B38-AC44-2C4BE9A81998}" dt="2022-12-21T18:15:15.695" v="1005" actId="1076"/>
          <ac:picMkLst>
            <pc:docMk/>
            <pc:sldMk cId="4062092566" sldId="412"/>
            <ac:picMk id="9" creationId="{2335DED7-480C-0C49-6E65-19B5B11E730C}"/>
          </ac:picMkLst>
        </pc:picChg>
        <pc:picChg chg="add mod">
          <ac:chgData name="vohuynhanhvu28@gmail.com" userId="7e0b2c84ddf560a3" providerId="LiveId" clId="{4E2292FC-F2B9-4B38-AC44-2C4BE9A81998}" dt="2022-12-21T18:15:27.930" v="1009" actId="1076"/>
          <ac:picMkLst>
            <pc:docMk/>
            <pc:sldMk cId="4062092566" sldId="412"/>
            <ac:picMk id="11" creationId="{2EAFA203-CB4C-51C5-9E9D-042B9292FCCE}"/>
          </ac:picMkLst>
        </pc:picChg>
      </pc:sldChg>
      <pc:sldChg chg="modSp add mod modAnim">
        <pc:chgData name="vohuynhanhvu28@gmail.com" userId="7e0b2c84ddf560a3" providerId="LiveId" clId="{4E2292FC-F2B9-4B38-AC44-2C4BE9A81998}" dt="2022-12-21T18:52:53.911" v="1287"/>
        <pc:sldMkLst>
          <pc:docMk/>
          <pc:sldMk cId="2793088665" sldId="413"/>
        </pc:sldMkLst>
        <pc:picChg chg="mod">
          <ac:chgData name="vohuynhanhvu28@gmail.com" userId="7e0b2c84ddf560a3" providerId="LiveId" clId="{4E2292FC-F2B9-4B38-AC44-2C4BE9A81998}" dt="2022-12-21T18:52:27.921" v="1267" actId="1036"/>
          <ac:picMkLst>
            <pc:docMk/>
            <pc:sldMk cId="2793088665" sldId="413"/>
            <ac:picMk id="13" creationId="{C1F8356C-E800-4F66-8598-E8343EC99AEF}"/>
          </ac:picMkLst>
        </pc:picChg>
      </pc:sldChg>
      <pc:sldChg chg="modSp add mod">
        <pc:chgData name="vohuynhanhvu28@gmail.com" userId="7e0b2c84ddf560a3" providerId="LiveId" clId="{4E2292FC-F2B9-4B38-AC44-2C4BE9A81998}" dt="2022-12-21T18:53:35.206" v="1293" actId="1076"/>
        <pc:sldMkLst>
          <pc:docMk/>
          <pc:sldMk cId="735902944" sldId="414"/>
        </pc:sldMkLst>
        <pc:spChg chg="mod">
          <ac:chgData name="vohuynhanhvu28@gmail.com" userId="7e0b2c84ddf560a3" providerId="LiveId" clId="{4E2292FC-F2B9-4B38-AC44-2C4BE9A81998}" dt="2022-12-21T18:53:30.608" v="1292" actId="113"/>
          <ac:spMkLst>
            <pc:docMk/>
            <pc:sldMk cId="735902944" sldId="414"/>
            <ac:spMk id="4" creationId="{7929522F-6D6A-8CDF-5B59-83552E5D2F38}"/>
          </ac:spMkLst>
        </pc:spChg>
        <pc:picChg chg="mod">
          <ac:chgData name="vohuynhanhvu28@gmail.com" userId="7e0b2c84ddf560a3" providerId="LiveId" clId="{4E2292FC-F2B9-4B38-AC44-2C4BE9A81998}" dt="2022-12-21T18:53:35.206" v="1293" actId="1076"/>
          <ac:picMkLst>
            <pc:docMk/>
            <pc:sldMk cId="735902944" sldId="414"/>
            <ac:picMk id="9" creationId="{A9BDA62E-BA7C-496D-817E-21B66E3B4F34}"/>
          </ac:picMkLst>
        </pc:picChg>
      </pc:sldChg>
      <pc:sldMasterChg chg="addSldLayout delSldLayout">
        <pc:chgData name="vohuynhanhvu28@gmail.com" userId="7e0b2c84ddf560a3" providerId="LiveId" clId="{4E2292FC-F2B9-4B38-AC44-2C4BE9A81998}" dt="2022-12-21T18:33:46.958" v="1031" actId="47"/>
        <pc:sldMasterMkLst>
          <pc:docMk/>
          <pc:sldMasterMk cId="0" sldId="2147483658"/>
        </pc:sldMasterMkLst>
        <pc:sldLayoutChg chg="add del">
          <pc:chgData name="vohuynhanhvu28@gmail.com" userId="7e0b2c84ddf560a3" providerId="LiveId" clId="{4E2292FC-F2B9-4B38-AC44-2C4BE9A81998}" dt="2022-12-21T18:33:46.958" v="1031" actId="47"/>
          <pc:sldLayoutMkLst>
            <pc:docMk/>
            <pc:sldMasterMk cId="0" sldId="2147483658"/>
            <pc:sldLayoutMk cId="0" sldId="2147483656"/>
          </pc:sldLayoutMkLst>
        </pc:sldLayoutChg>
      </pc:sldMasterChg>
    </pc:docChg>
  </pc:docChgLst>
  <pc:docChgLst>
    <pc:chgData name="Vu Vo" userId="7e0b2c84ddf560a3" providerId="Windows Live" clId="Web-{C0482EF4-25C2-458C-BDE3-E86C8A1996F7}"/>
    <pc:docChg chg="delSld">
      <pc:chgData name="Vu Vo" userId="7e0b2c84ddf560a3" providerId="Windows Live" clId="Web-{C0482EF4-25C2-458C-BDE3-E86C8A1996F7}" dt="2022-03-29T03:28:53.091" v="0"/>
      <pc:docMkLst>
        <pc:docMk/>
      </pc:docMkLst>
      <pc:sldChg chg="del">
        <pc:chgData name="Vu Vo" userId="7e0b2c84ddf560a3" providerId="Windows Live" clId="Web-{C0482EF4-25C2-458C-BDE3-E86C8A1996F7}" dt="2022-03-29T03:28:53.091" v="0"/>
        <pc:sldMkLst>
          <pc:docMk/>
          <pc:sldMk cId="0" sldId="266"/>
        </pc:sldMkLst>
      </pc:sldChg>
    </pc:docChg>
  </pc:docChgLst>
  <pc:docChgLst>
    <pc:chgData name="Người dùng Khách" providerId="Windows Live" clId="Web-{77A02922-F770-4AD0-922B-6B32CC71464E}"/>
    <pc:docChg chg="modSld">
      <pc:chgData name="Người dùng Khách" userId="" providerId="Windows Live" clId="Web-{77A02922-F770-4AD0-922B-6B32CC71464E}" dt="2022-05-01T09:11:01.373" v="47" actId="1076"/>
      <pc:docMkLst>
        <pc:docMk/>
      </pc:docMkLst>
      <pc:sldChg chg="addSp delSp modSp">
        <pc:chgData name="Người dùng Khách" userId="" providerId="Windows Live" clId="Web-{77A02922-F770-4AD0-922B-6B32CC71464E}" dt="2022-05-01T09:10:04.450" v="41"/>
        <pc:sldMkLst>
          <pc:docMk/>
          <pc:sldMk cId="0" sldId="260"/>
        </pc:sldMkLst>
        <pc:spChg chg="add del">
          <ac:chgData name="Người dùng Khách" userId="" providerId="Windows Live" clId="Web-{77A02922-F770-4AD0-922B-6B32CC71464E}" dt="2022-05-01T09:10:04.450" v="41"/>
          <ac:spMkLst>
            <pc:docMk/>
            <pc:sldMk cId="0" sldId="260"/>
            <ac:spMk id="3" creationId="{0768AEA0-70C1-242D-A78E-EBA507A7FB0F}"/>
          </ac:spMkLst>
        </pc:spChg>
        <pc:spChg chg="mod">
          <ac:chgData name="Người dùng Khách" userId="" providerId="Windows Live" clId="Web-{77A02922-F770-4AD0-922B-6B32CC71464E}" dt="2022-05-01T09:08:00.307" v="29" actId="1076"/>
          <ac:spMkLst>
            <pc:docMk/>
            <pc:sldMk cId="0" sldId="260"/>
            <ac:spMk id="7" creationId="{2461B6B7-537A-4811-8A12-11C8F6C4312F}"/>
          </ac:spMkLst>
        </pc:spChg>
        <pc:spChg chg="mod">
          <ac:chgData name="Người dùng Khách" userId="" providerId="Windows Live" clId="Web-{77A02922-F770-4AD0-922B-6B32CC71464E}" dt="2022-05-01T09:09:43.840" v="40" actId="1076"/>
          <ac:spMkLst>
            <pc:docMk/>
            <pc:sldMk cId="0" sldId="260"/>
            <ac:spMk id="348" creationId="{00000000-0000-0000-0000-000000000000}"/>
          </ac:spMkLst>
        </pc:spChg>
        <pc:picChg chg="add mod">
          <ac:chgData name="Người dùng Khách" userId="" providerId="Windows Live" clId="Web-{77A02922-F770-4AD0-922B-6B32CC71464E}" dt="2022-05-01T09:07:48.854" v="27" actId="1076"/>
          <ac:picMkLst>
            <pc:docMk/>
            <pc:sldMk cId="0" sldId="260"/>
            <ac:picMk id="2" creationId="{76397F31-43FF-69FE-A383-3B41196536A2}"/>
          </ac:picMkLst>
        </pc:picChg>
        <pc:picChg chg="add mod">
          <ac:chgData name="Người dùng Khách" userId="" providerId="Windows Live" clId="Web-{77A02922-F770-4AD0-922B-6B32CC71464E}" dt="2022-05-01T09:07:52.823" v="28" actId="1076"/>
          <ac:picMkLst>
            <pc:docMk/>
            <pc:sldMk cId="0" sldId="260"/>
            <ac:picMk id="5" creationId="{97C09677-92A6-C46D-9515-A62EDD95F6AE}"/>
          </ac:picMkLst>
        </pc:picChg>
      </pc:sldChg>
      <pc:sldChg chg="modSp">
        <pc:chgData name="Người dùng Khách" userId="" providerId="Windows Live" clId="Web-{77A02922-F770-4AD0-922B-6B32CC71464E}" dt="2022-05-01T09:08:45.355" v="34" actId="20577"/>
        <pc:sldMkLst>
          <pc:docMk/>
          <pc:sldMk cId="3510351847" sldId="267"/>
        </pc:sldMkLst>
        <pc:spChg chg="mod">
          <ac:chgData name="Người dùng Khách" userId="" providerId="Windows Live" clId="Web-{77A02922-F770-4AD0-922B-6B32CC71464E}" dt="2022-05-01T09:08:45.355" v="34" actId="20577"/>
          <ac:spMkLst>
            <pc:docMk/>
            <pc:sldMk cId="3510351847" sldId="267"/>
            <ac:spMk id="348" creationId="{00000000-0000-0000-0000-000000000000}"/>
          </ac:spMkLst>
        </pc:spChg>
      </pc:sldChg>
      <pc:sldChg chg="addSp modSp">
        <pc:chgData name="Người dùng Khách" userId="" providerId="Windows Live" clId="Web-{77A02922-F770-4AD0-922B-6B32CC71464E}" dt="2022-05-01T09:11:01.373" v="47" actId="1076"/>
        <pc:sldMkLst>
          <pc:docMk/>
          <pc:sldMk cId="3204385110" sldId="268"/>
        </pc:sldMkLst>
        <pc:spChg chg="mod">
          <ac:chgData name="Người dùng Khách" userId="" providerId="Windows Live" clId="Web-{77A02922-F770-4AD0-922B-6B32CC71464E}" dt="2022-05-01T09:10:45.326" v="45" actId="20577"/>
          <ac:spMkLst>
            <pc:docMk/>
            <pc:sldMk cId="3204385110" sldId="268"/>
            <ac:spMk id="348" creationId="{00000000-0000-0000-0000-000000000000}"/>
          </ac:spMkLst>
        </pc:spChg>
        <pc:picChg chg="add mod">
          <ac:chgData name="Người dùng Khách" userId="" providerId="Windows Live" clId="Web-{77A02922-F770-4AD0-922B-6B32CC71464E}" dt="2022-05-01T09:11:01.373" v="47" actId="1076"/>
          <ac:picMkLst>
            <pc:docMk/>
            <pc:sldMk cId="3204385110" sldId="268"/>
            <ac:picMk id="2" creationId="{33A525D1-E1D4-AEC1-D1A6-D381DC8ABB26}"/>
          </ac:picMkLst>
        </pc:picChg>
      </pc:sldChg>
    </pc:docChg>
  </pc:docChgLst>
  <pc:docChgLst>
    <pc:chgData name="Guest User" providerId="Windows Live" clId="Web-{77EFE12E-47FF-4BAF-8088-EF1E98C17485}"/>
    <pc:docChg chg="addSld delSld modSld">
      <pc:chgData name="Guest User" userId="" providerId="Windows Live" clId="Web-{77EFE12E-47FF-4BAF-8088-EF1E98C17485}" dt="2022-05-01T17:22:20.025" v="385" actId="14100"/>
      <pc:docMkLst>
        <pc:docMk/>
      </pc:docMkLst>
      <pc:sldChg chg="modSp">
        <pc:chgData name="Guest User" userId="" providerId="Windows Live" clId="Web-{77EFE12E-47FF-4BAF-8088-EF1E98C17485}" dt="2022-05-01T16:57:04.293" v="74" actId="20577"/>
        <pc:sldMkLst>
          <pc:docMk/>
          <pc:sldMk cId="0" sldId="259"/>
        </pc:sldMkLst>
        <pc:spChg chg="mod">
          <ac:chgData name="Guest User" userId="" providerId="Windows Live" clId="Web-{77EFE12E-47FF-4BAF-8088-EF1E98C17485}" dt="2022-05-01T16:57:04.293" v="74" actId="20577"/>
          <ac:spMkLst>
            <pc:docMk/>
            <pc:sldMk cId="0" sldId="259"/>
            <ac:spMk id="2" creationId="{FEFFDBE7-EF90-4047-A110-DD35432C4566}"/>
          </ac:spMkLst>
        </pc:spChg>
        <pc:spChg chg="mod">
          <ac:chgData name="Guest User" userId="" providerId="Windows Live" clId="Web-{77EFE12E-47FF-4BAF-8088-EF1E98C17485}" dt="2022-05-01T16:54:19.624" v="18" actId="1076"/>
          <ac:spMkLst>
            <pc:docMk/>
            <pc:sldMk cId="0" sldId="259"/>
            <ac:spMk id="342" creationId="{00000000-0000-0000-0000-000000000000}"/>
          </ac:spMkLst>
        </pc:spChg>
      </pc:sldChg>
      <pc:sldChg chg="addSp modSp">
        <pc:chgData name="Guest User" userId="" providerId="Windows Live" clId="Web-{77EFE12E-47FF-4BAF-8088-EF1E98C17485}" dt="2022-05-01T17:20:43.330" v="371" actId="1076"/>
        <pc:sldMkLst>
          <pc:docMk/>
          <pc:sldMk cId="0" sldId="264"/>
        </pc:sldMkLst>
        <pc:picChg chg="add mod">
          <ac:chgData name="Guest User" userId="" providerId="Windows Live" clId="Web-{77EFE12E-47FF-4BAF-8088-EF1E98C17485}" dt="2022-05-01T17:20:43.330" v="371" actId="1076"/>
          <ac:picMkLst>
            <pc:docMk/>
            <pc:sldMk cId="0" sldId="264"/>
            <ac:picMk id="2" creationId="{7D4FD4F7-CF55-E187-FEE1-36157C6BA2CE}"/>
          </ac:picMkLst>
        </pc:picChg>
        <pc:picChg chg="add mod">
          <ac:chgData name="Guest User" userId="" providerId="Windows Live" clId="Web-{77EFE12E-47FF-4BAF-8088-EF1E98C17485}" dt="2022-05-01T17:20:39.359" v="370" actId="1076"/>
          <ac:picMkLst>
            <pc:docMk/>
            <pc:sldMk cId="0" sldId="264"/>
            <ac:picMk id="3" creationId="{7207AB49-8FC5-BB98-C1DE-1C11F6605A21}"/>
          </ac:picMkLst>
        </pc:picChg>
      </pc:sldChg>
      <pc:sldChg chg="addSp modSp">
        <pc:chgData name="Guest User" userId="" providerId="Windows Live" clId="Web-{77EFE12E-47FF-4BAF-8088-EF1E98C17485}" dt="2022-05-01T17:04:51.809" v="176" actId="14100"/>
        <pc:sldMkLst>
          <pc:docMk/>
          <pc:sldMk cId="0" sldId="265"/>
        </pc:sldMkLst>
        <pc:spChg chg="mod">
          <ac:chgData name="Guest User" userId="" providerId="Windows Live" clId="Web-{77EFE12E-47FF-4BAF-8088-EF1E98C17485}" dt="2022-05-01T17:04:34.292" v="172" actId="20577"/>
          <ac:spMkLst>
            <pc:docMk/>
            <pc:sldMk cId="0" sldId="265"/>
            <ac:spMk id="2" creationId="{6DA40525-084F-47E3-B8CB-618BDB75156F}"/>
          </ac:spMkLst>
        </pc:spChg>
        <pc:spChg chg="mod">
          <ac:chgData name="Guest User" userId="" providerId="Windows Live" clId="Web-{77EFE12E-47FF-4BAF-8088-EF1E98C17485}" dt="2022-05-01T17:04:15.619" v="169" actId="20577"/>
          <ac:spMkLst>
            <pc:docMk/>
            <pc:sldMk cId="0" sldId="265"/>
            <ac:spMk id="3" creationId="{8B5772EE-E0A7-4EA3-8B3E-7FAD708CC9AA}"/>
          </ac:spMkLst>
        </pc:spChg>
        <pc:picChg chg="add mod">
          <ac:chgData name="Guest User" userId="" providerId="Windows Live" clId="Web-{77EFE12E-47FF-4BAF-8088-EF1E98C17485}" dt="2022-05-01T17:04:51.809" v="176" actId="14100"/>
          <ac:picMkLst>
            <pc:docMk/>
            <pc:sldMk cId="0" sldId="265"/>
            <ac:picMk id="6" creationId="{9D1B47FC-41BB-51F0-2119-5A0D9E1BB88C}"/>
          </ac:picMkLst>
        </pc:picChg>
      </pc:sldChg>
      <pc:sldChg chg="addSp modSp">
        <pc:chgData name="Guest User" userId="" providerId="Windows Live" clId="Web-{77EFE12E-47FF-4BAF-8088-EF1E98C17485}" dt="2022-05-01T17:18:15.146" v="360" actId="1076"/>
        <pc:sldMkLst>
          <pc:docMk/>
          <pc:sldMk cId="358041818" sldId="302"/>
        </pc:sldMkLst>
        <pc:spChg chg="add mod">
          <ac:chgData name="Guest User" userId="" providerId="Windows Live" clId="Web-{77EFE12E-47FF-4BAF-8088-EF1E98C17485}" dt="2022-05-01T17:15:13.383" v="347" actId="14100"/>
          <ac:spMkLst>
            <pc:docMk/>
            <pc:sldMk cId="358041818" sldId="302"/>
            <ac:spMk id="2" creationId="{73C68EC7-3498-73E2-90CB-8839B70A2841}"/>
          </ac:spMkLst>
        </pc:spChg>
        <pc:spChg chg="mod">
          <ac:chgData name="Guest User" userId="" providerId="Windows Live" clId="Web-{77EFE12E-47FF-4BAF-8088-EF1E98C17485}" dt="2022-05-01T17:15:09.727" v="346" actId="20577"/>
          <ac:spMkLst>
            <pc:docMk/>
            <pc:sldMk cId="358041818" sldId="302"/>
            <ac:spMk id="8" creationId="{C12B663D-B748-413D-A322-993ACCC9385A}"/>
          </ac:spMkLst>
        </pc:spChg>
        <pc:picChg chg="add mod">
          <ac:chgData name="Guest User" userId="" providerId="Windows Live" clId="Web-{77EFE12E-47FF-4BAF-8088-EF1E98C17485}" dt="2022-05-01T17:18:15.146" v="360" actId="1076"/>
          <ac:picMkLst>
            <pc:docMk/>
            <pc:sldMk cId="358041818" sldId="302"/>
            <ac:picMk id="3" creationId="{FF5F739C-90D1-EFC5-2473-ABC4C86D5E90}"/>
          </ac:picMkLst>
        </pc:picChg>
      </pc:sldChg>
      <pc:sldChg chg="modSp">
        <pc:chgData name="Guest User" userId="" providerId="Windows Live" clId="Web-{77EFE12E-47FF-4BAF-8088-EF1E98C17485}" dt="2022-05-01T17:01:03.590" v="139" actId="20577"/>
        <pc:sldMkLst>
          <pc:docMk/>
          <pc:sldMk cId="2794779715" sldId="314"/>
        </pc:sldMkLst>
        <pc:spChg chg="mod">
          <ac:chgData name="Guest User" userId="" providerId="Windows Live" clId="Web-{77EFE12E-47FF-4BAF-8088-EF1E98C17485}" dt="2022-05-01T17:01:03.590" v="139" actId="20577"/>
          <ac:spMkLst>
            <pc:docMk/>
            <pc:sldMk cId="2794779715" sldId="314"/>
            <ac:spMk id="3" creationId="{B6B75325-02D8-4FB7-B8FB-3B5EA176C4A2}"/>
          </ac:spMkLst>
        </pc:spChg>
      </pc:sldChg>
      <pc:sldChg chg="modSp">
        <pc:chgData name="Guest User" userId="" providerId="Windows Live" clId="Web-{77EFE12E-47FF-4BAF-8088-EF1E98C17485}" dt="2022-05-01T17:00:57.152" v="138" actId="20577"/>
        <pc:sldMkLst>
          <pc:docMk/>
          <pc:sldMk cId="539040485" sldId="315"/>
        </pc:sldMkLst>
        <pc:spChg chg="mod">
          <ac:chgData name="Guest User" userId="" providerId="Windows Live" clId="Web-{77EFE12E-47FF-4BAF-8088-EF1E98C17485}" dt="2022-05-01T17:00:57.152" v="138" actId="20577"/>
          <ac:spMkLst>
            <pc:docMk/>
            <pc:sldMk cId="539040485" sldId="315"/>
            <ac:spMk id="3" creationId="{B6B75325-02D8-4FB7-B8FB-3B5EA176C4A2}"/>
          </ac:spMkLst>
        </pc:spChg>
      </pc:sldChg>
      <pc:sldChg chg="addSp modSp">
        <pc:chgData name="Guest User" userId="" providerId="Windows Live" clId="Web-{77EFE12E-47FF-4BAF-8088-EF1E98C17485}" dt="2022-05-01T17:22:20.025" v="385" actId="14100"/>
        <pc:sldMkLst>
          <pc:docMk/>
          <pc:sldMk cId="1961898560" sldId="370"/>
        </pc:sldMkLst>
        <pc:picChg chg="add mod">
          <ac:chgData name="Guest User" userId="" providerId="Windows Live" clId="Web-{77EFE12E-47FF-4BAF-8088-EF1E98C17485}" dt="2022-05-01T17:21:52.975" v="382" actId="1076"/>
          <ac:picMkLst>
            <pc:docMk/>
            <pc:sldMk cId="1961898560" sldId="370"/>
            <ac:picMk id="2" creationId="{91B5190C-2BA5-9BC3-91BB-F14D999342F2}"/>
          </ac:picMkLst>
        </pc:picChg>
        <pc:picChg chg="add mod">
          <ac:chgData name="Guest User" userId="" providerId="Windows Live" clId="Web-{77EFE12E-47FF-4BAF-8088-EF1E98C17485}" dt="2022-05-01T17:22:20.025" v="385" actId="14100"/>
          <ac:picMkLst>
            <pc:docMk/>
            <pc:sldMk cId="1961898560" sldId="370"/>
            <ac:picMk id="3" creationId="{A949E6D6-C620-A279-44CE-ADDF960BA3A7}"/>
          </ac:picMkLst>
        </pc:picChg>
      </pc:sldChg>
      <pc:sldChg chg="addSp modSp">
        <pc:chgData name="Guest User" userId="" providerId="Windows Live" clId="Web-{77EFE12E-47FF-4BAF-8088-EF1E98C17485}" dt="2022-05-01T16:53:52.622" v="14" actId="20577"/>
        <pc:sldMkLst>
          <pc:docMk/>
          <pc:sldMk cId="2780683004" sldId="379"/>
        </pc:sldMkLst>
        <pc:spChg chg="mod">
          <ac:chgData name="Guest User" userId="" providerId="Windows Live" clId="Web-{77EFE12E-47FF-4BAF-8088-EF1E98C17485}" dt="2022-05-01T16:53:52.622" v="14" actId="20577"/>
          <ac:spMkLst>
            <pc:docMk/>
            <pc:sldMk cId="2780683004" sldId="379"/>
            <ac:spMk id="3" creationId="{749289D1-9AA2-AB9E-B246-3838EA7B00D0}"/>
          </ac:spMkLst>
        </pc:spChg>
        <pc:spChg chg="mod">
          <ac:chgData name="Guest User" userId="" providerId="Windows Live" clId="Web-{77EFE12E-47FF-4BAF-8088-EF1E98C17485}" dt="2022-05-01T16:53:06.135" v="3" actId="1076"/>
          <ac:spMkLst>
            <pc:docMk/>
            <pc:sldMk cId="2780683004" sldId="379"/>
            <ac:spMk id="14" creationId="{BAE1FB73-B2C8-507F-8026-A4FCDBDA4EBD}"/>
          </ac:spMkLst>
        </pc:spChg>
        <pc:picChg chg="add mod">
          <ac:chgData name="Guest User" userId="" providerId="Windows Live" clId="Web-{77EFE12E-47FF-4BAF-8088-EF1E98C17485}" dt="2022-05-01T16:53:17.042" v="7" actId="1076"/>
          <ac:picMkLst>
            <pc:docMk/>
            <pc:sldMk cId="2780683004" sldId="379"/>
            <ac:picMk id="2" creationId="{0BAB852D-6406-9689-ECA7-CC4CFCA6438A}"/>
          </ac:picMkLst>
        </pc:picChg>
        <pc:picChg chg="mod">
          <ac:chgData name="Guest User" userId="" providerId="Windows Live" clId="Web-{77EFE12E-47FF-4BAF-8088-EF1E98C17485}" dt="2022-05-01T16:53:00.572" v="2" actId="1076"/>
          <ac:picMkLst>
            <pc:docMk/>
            <pc:sldMk cId="2780683004" sldId="379"/>
            <ac:picMk id="11" creationId="{D19E386C-5447-410A-E326-AFC9BEFBEA11}"/>
          </ac:picMkLst>
        </pc:picChg>
      </pc:sldChg>
      <pc:sldChg chg="delSp modSp del">
        <pc:chgData name="Guest User" userId="" providerId="Windows Live" clId="Web-{77EFE12E-47FF-4BAF-8088-EF1E98C17485}" dt="2022-05-01T16:53:55.575" v="15"/>
        <pc:sldMkLst>
          <pc:docMk/>
          <pc:sldMk cId="1469505173" sldId="383"/>
        </pc:sldMkLst>
        <pc:spChg chg="mod">
          <ac:chgData name="Guest User" userId="" providerId="Windows Live" clId="Web-{77EFE12E-47FF-4BAF-8088-EF1E98C17485}" dt="2022-05-01T16:53:26.370" v="8" actId="20577"/>
          <ac:spMkLst>
            <pc:docMk/>
            <pc:sldMk cId="1469505173" sldId="383"/>
            <ac:spMk id="9" creationId="{6A5C89AD-CEE6-DD7E-A54A-4F5F69AF4636}"/>
          </ac:spMkLst>
        </pc:spChg>
        <pc:picChg chg="del">
          <ac:chgData name="Guest User" userId="" providerId="Windows Live" clId="Web-{77EFE12E-47FF-4BAF-8088-EF1E98C17485}" dt="2022-05-01T16:52:50.180" v="0"/>
          <ac:picMkLst>
            <pc:docMk/>
            <pc:sldMk cId="1469505173" sldId="383"/>
            <ac:picMk id="5" creationId="{C0AF6BF2-E35D-CFB3-DD42-810FDBD7FA64}"/>
          </ac:picMkLst>
        </pc:picChg>
      </pc:sldChg>
      <pc:sldChg chg="addSp delSp modSp add replId">
        <pc:chgData name="Guest User" userId="" providerId="Windows Live" clId="Web-{77EFE12E-47FF-4BAF-8088-EF1E98C17485}" dt="2022-05-01T17:00:25.009" v="137" actId="20577"/>
        <pc:sldMkLst>
          <pc:docMk/>
          <pc:sldMk cId="1138193544" sldId="386"/>
        </pc:sldMkLst>
        <pc:spChg chg="mod">
          <ac:chgData name="Guest User" userId="" providerId="Windows Live" clId="Web-{77EFE12E-47FF-4BAF-8088-EF1E98C17485}" dt="2022-05-01T16:57:19.294" v="77" actId="14100"/>
          <ac:spMkLst>
            <pc:docMk/>
            <pc:sldMk cId="1138193544" sldId="386"/>
            <ac:spMk id="2" creationId="{FEFFDBE7-EF90-4047-A110-DD35432C4566}"/>
          </ac:spMkLst>
        </pc:spChg>
        <pc:spChg chg="add del mod">
          <ac:chgData name="Guest User" userId="" providerId="Windows Live" clId="Web-{77EFE12E-47FF-4BAF-8088-EF1E98C17485}" dt="2022-05-01T16:58:54.113" v="94"/>
          <ac:spMkLst>
            <pc:docMk/>
            <pc:sldMk cId="1138193544" sldId="386"/>
            <ac:spMk id="7" creationId="{A652C8A0-8FF7-D104-E96C-1C739E846FDC}"/>
          </ac:spMkLst>
        </pc:spChg>
        <pc:spChg chg="add mod">
          <ac:chgData name="Guest User" userId="" providerId="Windows Live" clId="Web-{77EFE12E-47FF-4BAF-8088-EF1E98C17485}" dt="2022-05-01T17:00:25.009" v="137" actId="20577"/>
          <ac:spMkLst>
            <pc:docMk/>
            <pc:sldMk cId="1138193544" sldId="386"/>
            <ac:spMk id="8" creationId="{B487E640-9C5D-279A-F06E-42AF8AD230E5}"/>
          </ac:spMkLst>
        </pc:spChg>
        <pc:spChg chg="mod">
          <ac:chgData name="Guest User" userId="" providerId="Windows Live" clId="Web-{77EFE12E-47FF-4BAF-8088-EF1E98C17485}" dt="2022-05-01T16:58:31.189" v="90" actId="1076"/>
          <ac:spMkLst>
            <pc:docMk/>
            <pc:sldMk cId="1138193544" sldId="386"/>
            <ac:spMk id="342" creationId="{00000000-0000-0000-0000-000000000000}"/>
          </ac:spMkLst>
        </pc:spChg>
        <pc:picChg chg="add mod">
          <ac:chgData name="Guest User" userId="" providerId="Windows Live" clId="Web-{77EFE12E-47FF-4BAF-8088-EF1E98C17485}" dt="2022-05-01T16:57:24.591" v="79" actId="1076"/>
          <ac:picMkLst>
            <pc:docMk/>
            <pc:sldMk cId="1138193544" sldId="386"/>
            <ac:picMk id="4" creationId="{C97A43B1-4698-79C1-2386-00A97BA0611F}"/>
          </ac:picMkLst>
        </pc:picChg>
        <pc:picChg chg="add mod">
          <ac:chgData name="Guest User" userId="" providerId="Windows Live" clId="Web-{77EFE12E-47FF-4BAF-8088-EF1E98C17485}" dt="2022-05-01T16:58:00.171" v="86" actId="14100"/>
          <ac:picMkLst>
            <pc:docMk/>
            <pc:sldMk cId="1138193544" sldId="386"/>
            <ac:picMk id="5" creationId="{BFBFCE06-5BEA-0876-25E6-5A90D2890D0C}"/>
          </ac:picMkLst>
        </pc:picChg>
        <pc:picChg chg="add mod">
          <ac:chgData name="Guest User" userId="" providerId="Windows Live" clId="Web-{77EFE12E-47FF-4BAF-8088-EF1E98C17485}" dt="2022-05-01T16:57:55.905" v="85" actId="14100"/>
          <ac:picMkLst>
            <pc:docMk/>
            <pc:sldMk cId="1138193544" sldId="386"/>
            <ac:picMk id="6" creationId="{5A2B3CC3-F910-6163-AE79-FA08BB1A5E86}"/>
          </ac:picMkLst>
        </pc:picChg>
      </pc:sldChg>
      <pc:sldChg chg="addSp delSp modSp add replId delAnim">
        <pc:chgData name="Guest User" userId="" providerId="Windows Live" clId="Web-{77EFE12E-47FF-4BAF-8088-EF1E98C17485}" dt="2022-05-01T17:18:27.991" v="362" actId="14100"/>
        <pc:sldMkLst>
          <pc:docMk/>
          <pc:sldMk cId="4224988920" sldId="387"/>
        </pc:sldMkLst>
        <pc:spChg chg="del mod">
          <ac:chgData name="Guest User" userId="" providerId="Windows Live" clId="Web-{77EFE12E-47FF-4BAF-8088-EF1E98C17485}" dt="2022-05-01T17:07:22.413" v="199"/>
          <ac:spMkLst>
            <pc:docMk/>
            <pc:sldMk cId="4224988920" sldId="387"/>
            <ac:spMk id="2" creationId="{6DA40525-084F-47E3-B8CB-618BDB75156F}"/>
          </ac:spMkLst>
        </pc:spChg>
        <pc:spChg chg="mod">
          <ac:chgData name="Guest User" userId="" providerId="Windows Live" clId="Web-{77EFE12E-47FF-4BAF-8088-EF1E98C17485}" dt="2022-05-01T17:09:58.612" v="277" actId="20577"/>
          <ac:spMkLst>
            <pc:docMk/>
            <pc:sldMk cId="4224988920" sldId="387"/>
            <ac:spMk id="3" creationId="{8B5772EE-E0A7-4EA3-8B3E-7FAD708CC9AA}"/>
          </ac:spMkLst>
        </pc:spChg>
        <pc:spChg chg="add mod">
          <ac:chgData name="Guest User" userId="" providerId="Windows Live" clId="Web-{77EFE12E-47FF-4BAF-8088-EF1E98C17485}" dt="2022-05-01T17:07:50.258" v="207" actId="20577"/>
          <ac:spMkLst>
            <pc:docMk/>
            <pc:sldMk cId="4224988920" sldId="387"/>
            <ac:spMk id="7" creationId="{633B0C56-9E6F-D8AF-7E99-A26C869908FC}"/>
          </ac:spMkLst>
        </pc:spChg>
        <pc:picChg chg="del">
          <ac:chgData name="Guest User" userId="" providerId="Windows Live" clId="Web-{77EFE12E-47FF-4BAF-8088-EF1E98C17485}" dt="2022-05-01T17:07:13.553" v="197"/>
          <ac:picMkLst>
            <pc:docMk/>
            <pc:sldMk cId="4224988920" sldId="387"/>
            <ac:picMk id="6" creationId="{9D1B47FC-41BB-51F0-2119-5A0D9E1BB88C}"/>
          </ac:picMkLst>
        </pc:picChg>
        <pc:picChg chg="add mod">
          <ac:chgData name="Guest User" userId="" providerId="Windows Live" clId="Web-{77EFE12E-47FF-4BAF-8088-EF1E98C17485}" dt="2022-05-01T17:17:16.563" v="354" actId="1076"/>
          <ac:picMkLst>
            <pc:docMk/>
            <pc:sldMk cId="4224988920" sldId="387"/>
            <ac:picMk id="8" creationId="{9B22D68B-CE52-B3E2-E20F-A1B524E3073F}"/>
          </ac:picMkLst>
        </pc:picChg>
        <pc:picChg chg="add mod">
          <ac:chgData name="Guest User" userId="" providerId="Windows Live" clId="Web-{77EFE12E-47FF-4BAF-8088-EF1E98C17485}" dt="2022-05-01T17:18:27.991" v="362" actId="14100"/>
          <ac:picMkLst>
            <pc:docMk/>
            <pc:sldMk cId="4224988920" sldId="387"/>
            <ac:picMk id="9" creationId="{B94E57BE-5E30-F36C-1DC7-2EFFC9B822B2}"/>
          </ac:picMkLst>
        </pc:picChg>
      </pc:sldChg>
    </pc:docChg>
  </pc:docChgLst>
  <pc:docChgLst>
    <pc:chgData name="Người dùng Khách" providerId="Windows Live" clId="Web-{BCB56B5A-1F7F-4CDA-AF99-AD2D63CC3147}"/>
    <pc:docChg chg="addSld delSld modSld">
      <pc:chgData name="Người dùng Khách" userId="" providerId="Windows Live" clId="Web-{BCB56B5A-1F7F-4CDA-AF99-AD2D63CC3147}" dt="2022-05-01T12:34:58.997" v="278"/>
      <pc:docMkLst>
        <pc:docMk/>
      </pc:docMkLst>
      <pc:sldChg chg="addSp modSp">
        <pc:chgData name="Người dùng Khách" userId="" providerId="Windows Live" clId="Web-{BCB56B5A-1F7F-4CDA-AF99-AD2D63CC3147}" dt="2022-05-01T12:16:24.002" v="36" actId="20577"/>
        <pc:sldMkLst>
          <pc:docMk/>
          <pc:sldMk cId="0" sldId="260"/>
        </pc:sldMkLst>
        <pc:spChg chg="add mod">
          <ac:chgData name="Người dùng Khách" userId="" providerId="Windows Live" clId="Web-{BCB56B5A-1F7F-4CDA-AF99-AD2D63CC3147}" dt="2022-05-01T12:15:35.103" v="27" actId="1076"/>
          <ac:spMkLst>
            <pc:docMk/>
            <pc:sldMk cId="0" sldId="260"/>
            <ac:spMk id="3" creationId="{A93B9AF1-2A55-2414-AE62-4C38DA5B59F0}"/>
          </ac:spMkLst>
        </pc:spChg>
        <pc:spChg chg="mod">
          <ac:chgData name="Người dùng Khách" userId="" providerId="Windows Live" clId="Web-{BCB56B5A-1F7F-4CDA-AF99-AD2D63CC3147}" dt="2022-05-01T12:16:24.002" v="36" actId="20577"/>
          <ac:spMkLst>
            <pc:docMk/>
            <pc:sldMk cId="0" sldId="260"/>
            <ac:spMk id="348" creationId="{00000000-0000-0000-0000-000000000000}"/>
          </ac:spMkLst>
        </pc:spChg>
        <pc:picChg chg="mod">
          <ac:chgData name="Người dùng Khách" userId="" providerId="Windows Live" clId="Web-{BCB56B5A-1F7F-4CDA-AF99-AD2D63CC3147}" dt="2022-05-01T12:15:42.978" v="30" actId="14100"/>
          <ac:picMkLst>
            <pc:docMk/>
            <pc:sldMk cId="0" sldId="260"/>
            <ac:picMk id="2" creationId="{76397F31-43FF-69FE-A383-3B41196536A2}"/>
          </ac:picMkLst>
        </pc:picChg>
        <pc:picChg chg="mod">
          <ac:chgData name="Người dùng Khách" userId="" providerId="Windows Live" clId="Web-{BCB56B5A-1F7F-4CDA-AF99-AD2D63CC3147}" dt="2022-05-01T12:15:56.157" v="33" actId="14100"/>
          <ac:picMkLst>
            <pc:docMk/>
            <pc:sldMk cId="0" sldId="260"/>
            <ac:picMk id="5" creationId="{97C09677-92A6-C46D-9515-A62EDD95F6AE}"/>
          </ac:picMkLst>
        </pc:picChg>
      </pc:sldChg>
      <pc:sldChg chg="modSp">
        <pc:chgData name="Người dùng Khách" userId="" providerId="Windows Live" clId="Web-{BCB56B5A-1F7F-4CDA-AF99-AD2D63CC3147}" dt="2022-05-01T12:21:03.508" v="70" actId="1076"/>
        <pc:sldMkLst>
          <pc:docMk/>
          <pc:sldMk cId="3510351847" sldId="267"/>
        </pc:sldMkLst>
        <pc:spChg chg="mod">
          <ac:chgData name="Người dùng Khách" userId="" providerId="Windows Live" clId="Web-{BCB56B5A-1F7F-4CDA-AF99-AD2D63CC3147}" dt="2022-05-01T12:21:03.508" v="70" actId="1076"/>
          <ac:spMkLst>
            <pc:docMk/>
            <pc:sldMk cId="3510351847" sldId="267"/>
            <ac:spMk id="348" creationId="{00000000-0000-0000-0000-000000000000}"/>
          </ac:spMkLst>
        </pc:spChg>
      </pc:sldChg>
      <pc:sldChg chg="addSp delSp modSp addAnim delAnim">
        <pc:chgData name="Người dùng Khách" userId="" providerId="Windows Live" clId="Web-{BCB56B5A-1F7F-4CDA-AF99-AD2D63CC3147}" dt="2022-05-01T12:23:13.496" v="131" actId="20577"/>
        <pc:sldMkLst>
          <pc:docMk/>
          <pc:sldMk cId="3204385110" sldId="268"/>
        </pc:sldMkLst>
        <pc:spChg chg="add mod">
          <ac:chgData name="Người dùng Khách" userId="" providerId="Windows Live" clId="Web-{BCB56B5A-1F7F-4CDA-AF99-AD2D63CC3147}" dt="2022-05-01T12:20:38.617" v="68" actId="20577"/>
          <ac:spMkLst>
            <pc:docMk/>
            <pc:sldMk cId="3204385110" sldId="268"/>
            <ac:spMk id="3" creationId="{8F2B44B9-6780-CF4B-C835-53CDC6C39A43}"/>
          </ac:spMkLst>
        </pc:spChg>
        <pc:spChg chg="mod">
          <ac:chgData name="Người dùng Khách" userId="" providerId="Windows Live" clId="Web-{BCB56B5A-1F7F-4CDA-AF99-AD2D63CC3147}" dt="2022-05-01T12:19:58.397" v="63" actId="1076"/>
          <ac:spMkLst>
            <pc:docMk/>
            <pc:sldMk cId="3204385110" sldId="268"/>
            <ac:spMk id="347" creationId="{00000000-0000-0000-0000-000000000000}"/>
          </ac:spMkLst>
        </pc:spChg>
        <pc:spChg chg="mod">
          <ac:chgData name="Người dùng Khách" userId="" providerId="Windows Live" clId="Web-{BCB56B5A-1F7F-4CDA-AF99-AD2D63CC3147}" dt="2022-05-01T12:23:13.496" v="131" actId="20577"/>
          <ac:spMkLst>
            <pc:docMk/>
            <pc:sldMk cId="3204385110" sldId="268"/>
            <ac:spMk id="348" creationId="{00000000-0000-0000-0000-000000000000}"/>
          </ac:spMkLst>
        </pc:spChg>
        <pc:picChg chg="del mod">
          <ac:chgData name="Người dùng Khách" userId="" providerId="Windows Live" clId="Web-{BCB56B5A-1F7F-4CDA-AF99-AD2D63CC3147}" dt="2022-05-01T12:21:22.086" v="72"/>
          <ac:picMkLst>
            <pc:docMk/>
            <pc:sldMk cId="3204385110" sldId="268"/>
            <ac:picMk id="2" creationId="{33A525D1-E1D4-AEC1-D1A6-D381DC8ABB26}"/>
          </ac:picMkLst>
        </pc:picChg>
      </pc:sldChg>
      <pc:sldChg chg="addSp delSp modSp add replId addAnim delAnim">
        <pc:chgData name="Người dùng Khách" userId="" providerId="Windows Live" clId="Web-{BCB56B5A-1F7F-4CDA-AF99-AD2D63CC3147}" dt="2022-05-01T12:30:05.953" v="234" actId="20577"/>
        <pc:sldMkLst>
          <pc:docMk/>
          <pc:sldMk cId="2780683004" sldId="379"/>
        </pc:sldMkLst>
        <pc:spChg chg="add mod">
          <ac:chgData name="Người dùng Khách" userId="" providerId="Windows Live" clId="Web-{BCB56B5A-1F7F-4CDA-AF99-AD2D63CC3147}" dt="2022-05-01T12:21:27.133" v="73"/>
          <ac:spMkLst>
            <pc:docMk/>
            <pc:sldMk cId="2780683004" sldId="379"/>
            <ac:spMk id="3" creationId="{749289D1-9AA2-AB9E-B246-3838EA7B00D0}"/>
          </ac:spMkLst>
        </pc:spChg>
        <pc:spChg chg="add mod">
          <ac:chgData name="Người dùng Khách" userId="" providerId="Windows Live" clId="Web-{BCB56B5A-1F7F-4CDA-AF99-AD2D63CC3147}" dt="2022-05-01T12:28:29.038" v="213"/>
          <ac:spMkLst>
            <pc:docMk/>
            <pc:sldMk cId="2780683004" sldId="379"/>
            <ac:spMk id="6" creationId="{17336C48-EB51-682B-AEA1-0A05D1FFF8BE}"/>
          </ac:spMkLst>
        </pc:spChg>
        <pc:spChg chg="add mod">
          <ac:chgData name="Người dùng Khách" userId="" providerId="Windows Live" clId="Web-{BCB56B5A-1F7F-4CDA-AF99-AD2D63CC3147}" dt="2022-05-01T12:28:58.413" v="219" actId="1076"/>
          <ac:spMkLst>
            <pc:docMk/>
            <pc:sldMk cId="2780683004" sldId="379"/>
            <ac:spMk id="9" creationId="{6A5C89AD-CEE6-DD7E-A54A-4F5F69AF4636}"/>
          </ac:spMkLst>
        </pc:spChg>
        <pc:spChg chg="add mod">
          <ac:chgData name="Người dùng Khách" userId="" providerId="Windows Live" clId="Web-{BCB56B5A-1F7F-4CDA-AF99-AD2D63CC3147}" dt="2022-05-01T12:30:05.953" v="234" actId="20577"/>
          <ac:spMkLst>
            <pc:docMk/>
            <pc:sldMk cId="2780683004" sldId="379"/>
            <ac:spMk id="14" creationId="{BAE1FB73-B2C8-507F-8026-A4FCDBDA4EBD}"/>
          </ac:spMkLst>
        </pc:spChg>
        <pc:spChg chg="del">
          <ac:chgData name="Người dùng Khách" userId="" providerId="Windows Live" clId="Web-{BCB56B5A-1F7F-4CDA-AF99-AD2D63CC3147}" dt="2022-05-01T12:21:27.133" v="73"/>
          <ac:spMkLst>
            <pc:docMk/>
            <pc:sldMk cId="2780683004" sldId="379"/>
            <ac:spMk id="348" creationId="{00000000-0000-0000-0000-000000000000}"/>
          </ac:spMkLst>
        </pc:spChg>
        <pc:picChg chg="add mod">
          <ac:chgData name="Người dùng Khách" userId="" providerId="Windows Live" clId="Web-{BCB56B5A-1F7F-4CDA-AF99-AD2D63CC3147}" dt="2022-05-01T12:28:05.694" v="211" actId="1076"/>
          <ac:picMkLst>
            <pc:docMk/>
            <pc:sldMk cId="2780683004" sldId="379"/>
            <ac:picMk id="5" creationId="{EC3434A9-46C6-3C71-2A31-2BD6C4684577}"/>
          </ac:picMkLst>
        </pc:picChg>
        <pc:picChg chg="add mod">
          <ac:chgData name="Người dùng Khách" userId="" providerId="Windows Live" clId="Web-{BCB56B5A-1F7F-4CDA-AF99-AD2D63CC3147}" dt="2022-05-01T12:29:53.625" v="231" actId="14100"/>
          <ac:picMkLst>
            <pc:docMk/>
            <pc:sldMk cId="2780683004" sldId="379"/>
            <ac:picMk id="11" creationId="{D19E386C-5447-410A-E326-AFC9BEFBEA11}"/>
          </ac:picMkLst>
        </pc:picChg>
        <pc:picChg chg="add del mod">
          <ac:chgData name="Người dùng Khách" userId="" providerId="Windows Live" clId="Web-{BCB56B5A-1F7F-4CDA-AF99-AD2D63CC3147}" dt="2022-05-01T12:29:33.343" v="225"/>
          <ac:picMkLst>
            <pc:docMk/>
            <pc:sldMk cId="2780683004" sldId="379"/>
            <ac:picMk id="12" creationId="{E78F9C9B-D299-B380-F2A5-EEEF7F33ED82}"/>
          </ac:picMkLst>
        </pc:picChg>
      </pc:sldChg>
      <pc:sldChg chg="add del replId">
        <pc:chgData name="Người dùng Khách" userId="" providerId="Windows Live" clId="Web-{BCB56B5A-1F7F-4CDA-AF99-AD2D63CC3147}" dt="2022-05-01T12:34:56.669" v="277"/>
        <pc:sldMkLst>
          <pc:docMk/>
          <pc:sldMk cId="2992628846" sldId="380"/>
        </pc:sldMkLst>
      </pc:sldChg>
      <pc:sldChg chg="modSp add del replId">
        <pc:chgData name="Người dùng Khách" userId="" providerId="Windows Live" clId="Web-{BCB56B5A-1F7F-4CDA-AF99-AD2D63CC3147}" dt="2022-05-01T12:34:58.997" v="278"/>
        <pc:sldMkLst>
          <pc:docMk/>
          <pc:sldMk cId="14337267" sldId="381"/>
        </pc:sldMkLst>
        <pc:spChg chg="mod">
          <ac:chgData name="Người dùng Khách" userId="" providerId="Windows Live" clId="Web-{BCB56B5A-1F7F-4CDA-AF99-AD2D63CC3147}" dt="2022-05-01T12:24:52.033" v="151" actId="20577"/>
          <ac:spMkLst>
            <pc:docMk/>
            <pc:sldMk cId="14337267" sldId="381"/>
            <ac:spMk id="6" creationId="{096F673B-3B8C-833A-283E-C3FFE335AE99}"/>
          </ac:spMkLst>
        </pc:spChg>
      </pc:sldChg>
      <pc:sldChg chg="addSp delSp modSp add replId">
        <pc:chgData name="Người dùng Khách" userId="" providerId="Windows Live" clId="Web-{BCB56B5A-1F7F-4CDA-AF99-AD2D63CC3147}" dt="2022-05-01T12:32:55.307" v="253" actId="20577"/>
        <pc:sldMkLst>
          <pc:docMk/>
          <pc:sldMk cId="3800067235" sldId="382"/>
        </pc:sldMkLst>
        <pc:spChg chg="mod">
          <ac:chgData name="Người dùng Khách" userId="" providerId="Windows Live" clId="Web-{BCB56B5A-1F7F-4CDA-AF99-AD2D63CC3147}" dt="2022-05-01T12:31:14.330" v="238" actId="1076"/>
          <ac:spMkLst>
            <pc:docMk/>
            <pc:sldMk cId="3800067235" sldId="382"/>
            <ac:spMk id="6" creationId="{17336C48-EB51-682B-AEA1-0A05D1FFF8BE}"/>
          </ac:spMkLst>
        </pc:spChg>
        <pc:spChg chg="mod">
          <ac:chgData name="Người dùng Khách" userId="" providerId="Windows Live" clId="Web-{BCB56B5A-1F7F-4CDA-AF99-AD2D63CC3147}" dt="2022-05-01T12:31:35.987" v="245" actId="20577"/>
          <ac:spMkLst>
            <pc:docMk/>
            <pc:sldMk cId="3800067235" sldId="382"/>
            <ac:spMk id="9" creationId="{6A5C89AD-CEE6-DD7E-A54A-4F5F69AF4636}"/>
          </ac:spMkLst>
        </pc:spChg>
        <pc:spChg chg="mod">
          <ac:chgData name="Người dùng Khách" userId="" providerId="Windows Live" clId="Web-{BCB56B5A-1F7F-4CDA-AF99-AD2D63CC3147}" dt="2022-05-01T12:32:55.307" v="253" actId="20577"/>
          <ac:spMkLst>
            <pc:docMk/>
            <pc:sldMk cId="3800067235" sldId="382"/>
            <ac:spMk id="14" creationId="{BAE1FB73-B2C8-507F-8026-A4FCDBDA4EBD}"/>
          </ac:spMkLst>
        </pc:spChg>
        <pc:picChg chg="add mod">
          <ac:chgData name="Người dùng Khách" userId="" providerId="Windows Live" clId="Web-{BCB56B5A-1F7F-4CDA-AF99-AD2D63CC3147}" dt="2022-05-01T12:31:23.346" v="242" actId="14100"/>
          <ac:picMkLst>
            <pc:docMk/>
            <pc:sldMk cId="3800067235" sldId="382"/>
            <ac:picMk id="2" creationId="{B72686D2-1A3A-4AF8-20EE-07300ED8B2B5}"/>
          </ac:picMkLst>
        </pc:picChg>
        <pc:picChg chg="del">
          <ac:chgData name="Người dùng Khách" userId="" providerId="Windows Live" clId="Web-{BCB56B5A-1F7F-4CDA-AF99-AD2D63CC3147}" dt="2022-05-01T12:31:11.580" v="237"/>
          <ac:picMkLst>
            <pc:docMk/>
            <pc:sldMk cId="3800067235" sldId="382"/>
            <ac:picMk id="5" creationId="{EC3434A9-46C6-3C71-2A31-2BD6C4684577}"/>
          </ac:picMkLst>
        </pc:picChg>
        <pc:picChg chg="add mod">
          <ac:chgData name="Người dùng Khách" userId="" providerId="Windows Live" clId="Web-{BCB56B5A-1F7F-4CDA-AF99-AD2D63CC3147}" dt="2022-05-01T12:32:07.503" v="251" actId="14100"/>
          <ac:picMkLst>
            <pc:docMk/>
            <pc:sldMk cId="3800067235" sldId="382"/>
            <ac:picMk id="8" creationId="{710294FC-6837-FE02-3EA3-0569B91E5227}"/>
          </ac:picMkLst>
        </pc:picChg>
        <pc:picChg chg="del">
          <ac:chgData name="Người dùng Khách" userId="" providerId="Windows Live" clId="Web-{BCB56B5A-1F7F-4CDA-AF99-AD2D63CC3147}" dt="2022-05-01T12:31:50.831" v="246"/>
          <ac:picMkLst>
            <pc:docMk/>
            <pc:sldMk cId="3800067235" sldId="382"/>
            <ac:picMk id="11" creationId="{D19E386C-5447-410A-E326-AFC9BEFBEA11}"/>
          </ac:picMkLst>
        </pc:picChg>
      </pc:sldChg>
      <pc:sldChg chg="addSp delSp modSp add replId">
        <pc:chgData name="Người dùng Khách" userId="" providerId="Windows Live" clId="Web-{BCB56B5A-1F7F-4CDA-AF99-AD2D63CC3147}" dt="2022-05-01T12:34:02.887" v="276" actId="20577"/>
        <pc:sldMkLst>
          <pc:docMk/>
          <pc:sldMk cId="1469505173" sldId="383"/>
        </pc:sldMkLst>
        <pc:spChg chg="mod">
          <ac:chgData name="Người dùng Khách" userId="" providerId="Windows Live" clId="Web-{BCB56B5A-1F7F-4CDA-AF99-AD2D63CC3147}" dt="2022-05-01T12:34:02.887" v="276" actId="20577"/>
          <ac:spMkLst>
            <pc:docMk/>
            <pc:sldMk cId="1469505173" sldId="383"/>
            <ac:spMk id="9" creationId="{6A5C89AD-CEE6-DD7E-A54A-4F5F69AF4636}"/>
          </ac:spMkLst>
        </pc:spChg>
        <pc:spChg chg="del">
          <ac:chgData name="Người dùng Khách" userId="" providerId="Windows Live" clId="Web-{BCB56B5A-1F7F-4CDA-AF99-AD2D63CC3147}" dt="2022-05-01T12:33:05.026" v="257"/>
          <ac:spMkLst>
            <pc:docMk/>
            <pc:sldMk cId="1469505173" sldId="383"/>
            <ac:spMk id="14" creationId="{BAE1FB73-B2C8-507F-8026-A4FCDBDA4EBD}"/>
          </ac:spMkLst>
        </pc:spChg>
        <pc:picChg chg="del">
          <ac:chgData name="Người dùng Khách" userId="" providerId="Windows Live" clId="Web-{BCB56B5A-1F7F-4CDA-AF99-AD2D63CC3147}" dt="2022-05-01T12:33:03.588" v="255"/>
          <ac:picMkLst>
            <pc:docMk/>
            <pc:sldMk cId="1469505173" sldId="383"/>
            <ac:picMk id="2" creationId="{B72686D2-1A3A-4AF8-20EE-07300ED8B2B5}"/>
          </ac:picMkLst>
        </pc:picChg>
        <pc:picChg chg="add mod">
          <ac:chgData name="Người dùng Khách" userId="" providerId="Windows Live" clId="Web-{BCB56B5A-1F7F-4CDA-AF99-AD2D63CC3147}" dt="2022-05-01T12:33:22.104" v="263" actId="14100"/>
          <ac:picMkLst>
            <pc:docMk/>
            <pc:sldMk cId="1469505173" sldId="383"/>
            <ac:picMk id="5" creationId="{C0AF6BF2-E35D-CFB3-DD42-810FDBD7FA64}"/>
          </ac:picMkLst>
        </pc:picChg>
        <pc:picChg chg="del">
          <ac:chgData name="Người dùng Khách" userId="" providerId="Windows Live" clId="Web-{BCB56B5A-1F7F-4CDA-AF99-AD2D63CC3147}" dt="2022-05-01T12:33:04.245" v="256"/>
          <ac:picMkLst>
            <pc:docMk/>
            <pc:sldMk cId="1469505173" sldId="383"/>
            <ac:picMk id="8" creationId="{710294FC-6837-FE02-3EA3-0569B91E5227}"/>
          </ac:picMkLst>
        </pc:picChg>
      </pc:sldChg>
      <pc:sldChg chg="add del replId">
        <pc:chgData name="Người dùng Khách" userId="" providerId="Windows Live" clId="Web-{BCB56B5A-1F7F-4CDA-AF99-AD2D63CC3147}" dt="2022-05-01T12:33:09.948" v="259"/>
        <pc:sldMkLst>
          <pc:docMk/>
          <pc:sldMk cId="834866080" sldId="384"/>
        </pc:sldMkLst>
      </pc:sldChg>
    </pc:docChg>
  </pc:docChgLst>
  <pc:docChgLst>
    <pc:chgData name="Guest User" providerId="Windows Live" clId="Web-{69BDD6C6-EF5B-47BE-A8AA-9EF0A5274090}"/>
    <pc:docChg chg="addSld delSld modSld sldOrd">
      <pc:chgData name="Guest User" userId="" providerId="Windows Live" clId="Web-{69BDD6C6-EF5B-47BE-A8AA-9EF0A5274090}" dt="2022-05-01T10:33:03.810" v="896" actId="20577"/>
      <pc:docMkLst>
        <pc:docMk/>
      </pc:docMkLst>
      <pc:sldChg chg="addSp delSp modSp delAnim">
        <pc:chgData name="Guest User" userId="" providerId="Windows Live" clId="Web-{69BDD6C6-EF5B-47BE-A8AA-9EF0A5274090}" dt="2022-05-01T10:12:12.476" v="539" actId="20577"/>
        <pc:sldMkLst>
          <pc:docMk/>
          <pc:sldMk cId="0" sldId="263"/>
        </pc:sldMkLst>
        <pc:spChg chg="mod">
          <ac:chgData name="Guest User" userId="" providerId="Windows Live" clId="Web-{69BDD6C6-EF5B-47BE-A8AA-9EF0A5274090}" dt="2022-05-01T09:45:35.178" v="96" actId="1076"/>
          <ac:spMkLst>
            <pc:docMk/>
            <pc:sldMk cId="0" sldId="263"/>
            <ac:spMk id="364" creationId="{00000000-0000-0000-0000-000000000000}"/>
          </ac:spMkLst>
        </pc:spChg>
        <pc:spChg chg="mod">
          <ac:chgData name="Guest User" userId="" providerId="Windows Live" clId="Web-{69BDD6C6-EF5B-47BE-A8AA-9EF0A5274090}" dt="2022-05-01T10:12:12.476" v="539" actId="20577"/>
          <ac:spMkLst>
            <pc:docMk/>
            <pc:sldMk cId="0" sldId="263"/>
            <ac:spMk id="365" creationId="{00000000-0000-0000-0000-000000000000}"/>
          </ac:spMkLst>
        </pc:spChg>
        <pc:spChg chg="del mod">
          <ac:chgData name="Guest User" userId="" providerId="Windows Live" clId="Web-{69BDD6C6-EF5B-47BE-A8AA-9EF0A5274090}" dt="2022-05-01T09:42:21.799" v="13"/>
          <ac:spMkLst>
            <pc:docMk/>
            <pc:sldMk cId="0" sldId="263"/>
            <ac:spMk id="366" creationId="{00000000-0000-0000-0000-000000000000}"/>
          </ac:spMkLst>
        </pc:spChg>
        <pc:picChg chg="add mod">
          <ac:chgData name="Guest User" userId="" providerId="Windows Live" clId="Web-{69BDD6C6-EF5B-47BE-A8AA-9EF0A5274090}" dt="2022-05-01T09:43:05.097" v="24" actId="1076"/>
          <ac:picMkLst>
            <pc:docMk/>
            <pc:sldMk cId="0" sldId="263"/>
            <ac:picMk id="2" creationId="{C79CDA8D-AB69-E284-8EEF-239A5FFC8887}"/>
          </ac:picMkLst>
        </pc:picChg>
        <pc:picChg chg="add mod">
          <ac:chgData name="Guest User" userId="" providerId="Windows Live" clId="Web-{69BDD6C6-EF5B-47BE-A8AA-9EF0A5274090}" dt="2022-05-01T09:43:10.113" v="25" actId="1076"/>
          <ac:picMkLst>
            <pc:docMk/>
            <pc:sldMk cId="0" sldId="263"/>
            <ac:picMk id="3" creationId="{231E9DDF-C283-BE06-DAAC-E0DF5B8515FA}"/>
          </ac:picMkLst>
        </pc:picChg>
        <pc:picChg chg="add mod">
          <ac:chgData name="Guest User" userId="" providerId="Windows Live" clId="Web-{69BDD6C6-EF5B-47BE-A8AA-9EF0A5274090}" dt="2022-05-01T09:43:16.863" v="27" actId="14100"/>
          <ac:picMkLst>
            <pc:docMk/>
            <pc:sldMk cId="0" sldId="263"/>
            <ac:picMk id="4" creationId="{D2F7BBF8-4C65-B108-6E79-A630E6D225F4}"/>
          </ac:picMkLst>
        </pc:picChg>
      </pc:sldChg>
      <pc:sldChg chg="addSp delSp modSp mod ord modClrScheme delAnim chgLayout">
        <pc:chgData name="Guest User" userId="" providerId="Windows Live" clId="Web-{69BDD6C6-EF5B-47BE-A8AA-9EF0A5274090}" dt="2022-05-01T10:33:03.810" v="896" actId="20577"/>
        <pc:sldMkLst>
          <pc:docMk/>
          <pc:sldMk cId="2534517220" sldId="271"/>
        </pc:sldMkLst>
        <pc:spChg chg="add del mod">
          <ac:chgData name="Guest User" userId="" providerId="Windows Live" clId="Web-{69BDD6C6-EF5B-47BE-A8AA-9EF0A5274090}" dt="2022-05-01T10:19:40.116" v="675"/>
          <ac:spMkLst>
            <pc:docMk/>
            <pc:sldMk cId="2534517220" sldId="271"/>
            <ac:spMk id="3" creationId="{3B4484D5-ACED-6390-C800-6EAD3CBD48C5}"/>
          </ac:spMkLst>
        </pc:spChg>
        <pc:spChg chg="add mod">
          <ac:chgData name="Guest User" userId="" providerId="Windows Live" clId="Web-{69BDD6C6-EF5B-47BE-A8AA-9EF0A5274090}" dt="2022-05-01T10:25:22.358" v="807" actId="20577"/>
          <ac:spMkLst>
            <pc:docMk/>
            <pc:sldMk cId="2534517220" sldId="271"/>
            <ac:spMk id="4" creationId="{D767762E-007D-F90E-28A7-AC59F6141C28}"/>
          </ac:spMkLst>
        </pc:spChg>
        <pc:spChg chg="add mod">
          <ac:chgData name="Guest User" userId="" providerId="Windows Live" clId="Web-{69BDD6C6-EF5B-47BE-A8AA-9EF0A5274090}" dt="2022-05-01T10:33:03.810" v="896" actId="20577"/>
          <ac:spMkLst>
            <pc:docMk/>
            <pc:sldMk cId="2534517220" sldId="271"/>
            <ac:spMk id="6" creationId="{096F673B-3B8C-833A-283E-C3FFE335AE99}"/>
          </ac:spMkLst>
        </pc:spChg>
        <pc:spChg chg="del mod ord">
          <ac:chgData name="Guest User" userId="" providerId="Windows Live" clId="Web-{69BDD6C6-EF5B-47BE-A8AA-9EF0A5274090}" dt="2022-05-01T10:19:36.366" v="673"/>
          <ac:spMkLst>
            <pc:docMk/>
            <pc:sldMk cId="2534517220" sldId="271"/>
            <ac:spMk id="364" creationId="{00000000-0000-0000-0000-000000000000}"/>
          </ac:spMkLst>
        </pc:spChg>
        <pc:spChg chg="del mod ord">
          <ac:chgData name="Guest User" userId="" providerId="Windows Live" clId="Web-{69BDD6C6-EF5B-47BE-A8AA-9EF0A5274090}" dt="2022-05-01T10:17:23.613" v="626"/>
          <ac:spMkLst>
            <pc:docMk/>
            <pc:sldMk cId="2534517220" sldId="271"/>
            <ac:spMk id="365" creationId="{00000000-0000-0000-0000-000000000000}"/>
          </ac:spMkLst>
        </pc:spChg>
        <pc:spChg chg="del mod ord">
          <ac:chgData name="Guest User" userId="" providerId="Windows Live" clId="Web-{69BDD6C6-EF5B-47BE-A8AA-9EF0A5274090}" dt="2022-05-01T10:15:06.516" v="544"/>
          <ac:spMkLst>
            <pc:docMk/>
            <pc:sldMk cId="2534517220" sldId="271"/>
            <ac:spMk id="366" creationId="{00000000-0000-0000-0000-000000000000}"/>
          </ac:spMkLst>
        </pc:spChg>
      </pc:sldChg>
      <pc:sldChg chg="addSp delSp modSp delAnim">
        <pc:chgData name="Guest User" userId="" providerId="Windows Live" clId="Web-{69BDD6C6-EF5B-47BE-A8AA-9EF0A5274090}" dt="2022-05-01T10:00:31.001" v="268" actId="14100"/>
        <pc:sldMkLst>
          <pc:docMk/>
          <pc:sldMk cId="3838521026" sldId="369"/>
        </pc:sldMkLst>
        <pc:spChg chg="add del mod">
          <ac:chgData name="Guest User" userId="" providerId="Windows Live" clId="Web-{69BDD6C6-EF5B-47BE-A8AA-9EF0A5274090}" dt="2022-05-01T09:54:03.583" v="194"/>
          <ac:spMkLst>
            <pc:docMk/>
            <pc:sldMk cId="3838521026" sldId="369"/>
            <ac:spMk id="9" creationId="{C978AC82-556B-39E3-4D83-CC68CF8CEFD2}"/>
          </ac:spMkLst>
        </pc:spChg>
        <pc:spChg chg="add del mod">
          <ac:chgData name="Guest User" userId="" providerId="Windows Live" clId="Web-{69BDD6C6-EF5B-47BE-A8AA-9EF0A5274090}" dt="2022-05-01T09:55:58.367" v="215"/>
          <ac:spMkLst>
            <pc:docMk/>
            <pc:sldMk cId="3838521026" sldId="369"/>
            <ac:spMk id="10" creationId="{213986F3-2CCA-F755-6CFA-BFDFB5621E73}"/>
          </ac:spMkLst>
        </pc:spChg>
        <pc:spChg chg="add mod">
          <ac:chgData name="Guest User" userId="" providerId="Windows Live" clId="Web-{69BDD6C6-EF5B-47BE-A8AA-9EF0A5274090}" dt="2022-05-01T10:00:21.782" v="266" actId="1076"/>
          <ac:spMkLst>
            <pc:docMk/>
            <pc:sldMk cId="3838521026" sldId="369"/>
            <ac:spMk id="11" creationId="{01FF3284-9DE1-5229-2540-6F31495462A2}"/>
          </ac:spMkLst>
        </pc:spChg>
        <pc:spChg chg="mod">
          <ac:chgData name="Guest User" userId="" providerId="Windows Live" clId="Web-{69BDD6C6-EF5B-47BE-A8AA-9EF0A5274090}" dt="2022-05-01T09:46:51.383" v="128" actId="1076"/>
          <ac:spMkLst>
            <pc:docMk/>
            <pc:sldMk cId="3838521026" sldId="369"/>
            <ac:spMk id="364" creationId="{00000000-0000-0000-0000-000000000000}"/>
          </ac:spMkLst>
        </pc:spChg>
        <pc:spChg chg="mod">
          <ac:chgData name="Guest User" userId="" providerId="Windows Live" clId="Web-{69BDD6C6-EF5B-47BE-A8AA-9EF0A5274090}" dt="2022-05-01T09:58:59.249" v="244" actId="20577"/>
          <ac:spMkLst>
            <pc:docMk/>
            <pc:sldMk cId="3838521026" sldId="369"/>
            <ac:spMk id="365" creationId="{00000000-0000-0000-0000-000000000000}"/>
          </ac:spMkLst>
        </pc:spChg>
        <pc:spChg chg="del mod">
          <ac:chgData name="Guest User" userId="" providerId="Windows Live" clId="Web-{69BDD6C6-EF5B-47BE-A8AA-9EF0A5274090}" dt="2022-05-01T09:53:50.489" v="190"/>
          <ac:spMkLst>
            <pc:docMk/>
            <pc:sldMk cId="3838521026" sldId="369"/>
            <ac:spMk id="366" creationId="{00000000-0000-0000-0000-000000000000}"/>
          </ac:spMkLst>
        </pc:spChg>
        <pc:picChg chg="add del mod">
          <ac:chgData name="Guest User" userId="" providerId="Windows Live" clId="Web-{69BDD6C6-EF5B-47BE-A8AA-9EF0A5274090}" dt="2022-05-01T09:48:43.605" v="142"/>
          <ac:picMkLst>
            <pc:docMk/>
            <pc:sldMk cId="3838521026" sldId="369"/>
            <ac:picMk id="2" creationId="{4BD4335F-92E3-04B6-0BA5-892016D61A76}"/>
          </ac:picMkLst>
        </pc:picChg>
        <pc:picChg chg="add del mod">
          <ac:chgData name="Guest User" userId="" providerId="Windows Live" clId="Web-{69BDD6C6-EF5B-47BE-A8AA-9EF0A5274090}" dt="2022-05-01T09:49:18.652" v="145"/>
          <ac:picMkLst>
            <pc:docMk/>
            <pc:sldMk cId="3838521026" sldId="369"/>
            <ac:picMk id="3" creationId="{227DEEF5-A268-9C9C-4639-ECB81CD52095}"/>
          </ac:picMkLst>
        </pc:picChg>
        <pc:picChg chg="add del mod">
          <ac:chgData name="Guest User" userId="" providerId="Windows Live" clId="Web-{69BDD6C6-EF5B-47BE-A8AA-9EF0A5274090}" dt="2022-05-01T09:49:42.749" v="147"/>
          <ac:picMkLst>
            <pc:docMk/>
            <pc:sldMk cId="3838521026" sldId="369"/>
            <ac:picMk id="4" creationId="{8C508D06-9CAC-DA62-390F-D1B33DEC7C60}"/>
          </ac:picMkLst>
        </pc:picChg>
        <pc:picChg chg="add del mod">
          <ac:chgData name="Guest User" userId="" providerId="Windows Live" clId="Web-{69BDD6C6-EF5B-47BE-A8AA-9EF0A5274090}" dt="2022-05-01T09:53:07.785" v="180"/>
          <ac:picMkLst>
            <pc:docMk/>
            <pc:sldMk cId="3838521026" sldId="369"/>
            <ac:picMk id="6" creationId="{15A23BB6-5A7E-917E-BA85-A6E438CEC59A}"/>
          </ac:picMkLst>
        </pc:picChg>
        <pc:picChg chg="add mod">
          <ac:chgData name="Guest User" userId="" providerId="Windows Live" clId="Web-{69BDD6C6-EF5B-47BE-A8AA-9EF0A5274090}" dt="2022-05-01T10:00:31.001" v="268" actId="14100"/>
          <ac:picMkLst>
            <pc:docMk/>
            <pc:sldMk cId="3838521026" sldId="369"/>
            <ac:picMk id="7" creationId="{29D781BC-81A5-958A-4E51-4C847CFC4D15}"/>
          </ac:picMkLst>
        </pc:picChg>
      </pc:sldChg>
      <pc:sldChg chg="addSp delSp modSp add replId">
        <pc:chgData name="Guest User" userId="" providerId="Windows Live" clId="Web-{69BDD6C6-EF5B-47BE-A8AA-9EF0A5274090}" dt="2022-05-01T10:11:44.601" v="535" actId="1076"/>
        <pc:sldMkLst>
          <pc:docMk/>
          <pc:sldMk cId="3661157096" sldId="376"/>
        </pc:sldMkLst>
        <pc:spChg chg="mod">
          <ac:chgData name="Guest User" userId="" providerId="Windows Live" clId="Web-{69BDD6C6-EF5B-47BE-A8AA-9EF0A5274090}" dt="2022-05-01T10:11:41.257" v="534" actId="1076"/>
          <ac:spMkLst>
            <pc:docMk/>
            <pc:sldMk cId="3661157096" sldId="376"/>
            <ac:spMk id="364" creationId="{00000000-0000-0000-0000-000000000000}"/>
          </ac:spMkLst>
        </pc:spChg>
        <pc:spChg chg="mod">
          <ac:chgData name="Guest User" userId="" providerId="Windows Live" clId="Web-{69BDD6C6-EF5B-47BE-A8AA-9EF0A5274090}" dt="2022-05-01T10:11:44.601" v="535" actId="1076"/>
          <ac:spMkLst>
            <pc:docMk/>
            <pc:sldMk cId="3661157096" sldId="376"/>
            <ac:spMk id="365" creationId="{00000000-0000-0000-0000-000000000000}"/>
          </ac:spMkLst>
        </pc:spChg>
        <pc:picChg chg="add mod">
          <ac:chgData name="Guest User" userId="" providerId="Windows Live" clId="Web-{69BDD6C6-EF5B-47BE-A8AA-9EF0A5274090}" dt="2022-05-01T10:05:38.139" v="409" actId="14100"/>
          <ac:picMkLst>
            <pc:docMk/>
            <pc:sldMk cId="3661157096" sldId="376"/>
            <ac:picMk id="2" creationId="{DA30CB73-A1E0-5F09-E477-A384688455A5}"/>
          </ac:picMkLst>
        </pc:picChg>
        <pc:picChg chg="del">
          <ac:chgData name="Guest User" userId="" providerId="Windows Live" clId="Web-{69BDD6C6-EF5B-47BE-A8AA-9EF0A5274090}" dt="2022-05-01T10:05:15.014" v="400"/>
          <ac:picMkLst>
            <pc:docMk/>
            <pc:sldMk cId="3661157096" sldId="376"/>
            <ac:picMk id="7" creationId="{29D781BC-81A5-958A-4E51-4C847CFC4D15}"/>
          </ac:picMkLst>
        </pc:picChg>
      </pc:sldChg>
      <pc:sldChg chg="addSp delSp modSp add replId">
        <pc:chgData name="Guest User" userId="" providerId="Windows Live" clId="Web-{69BDD6C6-EF5B-47BE-A8AA-9EF0A5274090}" dt="2022-05-01T10:11:55.085" v="537" actId="20577"/>
        <pc:sldMkLst>
          <pc:docMk/>
          <pc:sldMk cId="2983455218" sldId="377"/>
        </pc:sldMkLst>
        <pc:spChg chg="add del mod">
          <ac:chgData name="Guest User" userId="" providerId="Windows Live" clId="Web-{69BDD6C6-EF5B-47BE-A8AA-9EF0A5274090}" dt="2022-05-01T10:09:52.567" v="513"/>
          <ac:spMkLst>
            <pc:docMk/>
            <pc:sldMk cId="2983455218" sldId="377"/>
            <ac:spMk id="3" creationId="{610A31A7-0CB8-EE06-A129-8614566118AD}"/>
          </ac:spMkLst>
        </pc:spChg>
        <pc:spChg chg="mod">
          <ac:chgData name="Guest User" userId="" providerId="Windows Live" clId="Web-{69BDD6C6-EF5B-47BE-A8AA-9EF0A5274090}" dt="2022-05-01T10:11:55.085" v="537" actId="20577"/>
          <ac:spMkLst>
            <pc:docMk/>
            <pc:sldMk cId="2983455218" sldId="377"/>
            <ac:spMk id="365" creationId="{00000000-0000-0000-0000-000000000000}"/>
          </ac:spMkLst>
        </pc:spChg>
        <pc:picChg chg="del">
          <ac:chgData name="Guest User" userId="" providerId="Windows Live" clId="Web-{69BDD6C6-EF5B-47BE-A8AA-9EF0A5274090}" dt="2022-05-01T10:09:35.160" v="509"/>
          <ac:picMkLst>
            <pc:docMk/>
            <pc:sldMk cId="2983455218" sldId="377"/>
            <ac:picMk id="2" creationId="{DA30CB73-A1E0-5F09-E477-A384688455A5}"/>
          </ac:picMkLst>
        </pc:picChg>
        <pc:picChg chg="add mod">
          <ac:chgData name="Guest User" userId="" providerId="Windows Live" clId="Web-{69BDD6C6-EF5B-47BE-A8AA-9EF0A5274090}" dt="2022-05-01T10:10:17.005" v="521" actId="1076"/>
          <ac:picMkLst>
            <pc:docMk/>
            <pc:sldMk cId="2983455218" sldId="377"/>
            <ac:picMk id="4" creationId="{6E6FC613-69A4-13D4-5991-00395CA95314}"/>
          </ac:picMkLst>
        </pc:picChg>
        <pc:picChg chg="add mod">
          <ac:chgData name="Guest User" userId="" providerId="Windows Live" clId="Web-{69BDD6C6-EF5B-47BE-A8AA-9EF0A5274090}" dt="2022-05-01T10:10:51.099" v="527" actId="14100"/>
          <ac:picMkLst>
            <pc:docMk/>
            <pc:sldMk cId="2983455218" sldId="377"/>
            <ac:picMk id="6" creationId="{9CA95A6C-7AE1-B1BD-239D-0D336549DF51}"/>
          </ac:picMkLst>
        </pc:picChg>
      </pc:sldChg>
      <pc:sldChg chg="modSp add ord replId">
        <pc:chgData name="Guest User" userId="" providerId="Windows Live" clId="Web-{69BDD6C6-EF5B-47BE-A8AA-9EF0A5274090}" dt="2022-05-01T10:32:59.716" v="895" actId="20577"/>
        <pc:sldMkLst>
          <pc:docMk/>
          <pc:sldMk cId="1755118034" sldId="378"/>
        </pc:sldMkLst>
        <pc:spChg chg="mod">
          <ac:chgData name="Guest User" userId="" providerId="Windows Live" clId="Web-{69BDD6C6-EF5B-47BE-A8AA-9EF0A5274090}" dt="2022-05-01T10:28:48.054" v="877" actId="1076"/>
          <ac:spMkLst>
            <pc:docMk/>
            <pc:sldMk cId="1755118034" sldId="378"/>
            <ac:spMk id="4" creationId="{D767762E-007D-F90E-28A7-AC59F6141C28}"/>
          </ac:spMkLst>
        </pc:spChg>
        <pc:spChg chg="mod">
          <ac:chgData name="Guest User" userId="" providerId="Windows Live" clId="Web-{69BDD6C6-EF5B-47BE-A8AA-9EF0A5274090}" dt="2022-05-01T10:32:59.716" v="895" actId="20577"/>
          <ac:spMkLst>
            <pc:docMk/>
            <pc:sldMk cId="1755118034" sldId="378"/>
            <ac:spMk id="6" creationId="{096F673B-3B8C-833A-283E-C3FFE335AE99}"/>
          </ac:spMkLst>
        </pc:spChg>
      </pc:sldChg>
      <pc:sldChg chg="add del ord replId">
        <pc:chgData name="Guest User" userId="" providerId="Windows Live" clId="Web-{69BDD6C6-EF5B-47BE-A8AA-9EF0A5274090}" dt="2022-05-01T10:32:34.122" v="885"/>
        <pc:sldMkLst>
          <pc:docMk/>
          <pc:sldMk cId="2935620521" sldId="379"/>
        </pc:sldMkLst>
      </pc:sldChg>
    </pc:docChg>
  </pc:docChgLst>
  <pc:docChgLst>
    <pc:chgData name="휞 티 빅ㅎ 두이엔" userId="f38eb9afcc61c3d9" providerId="Windows Live" clId="Web-{3FD32B45-4781-413D-8467-563FD0D332A3}"/>
    <pc:docChg chg="addSld delSld modSld sldOrd">
      <pc:chgData name="휞 티 빅ㅎ 두이엔" userId="f38eb9afcc61c3d9" providerId="Windows Live" clId="Web-{3FD32B45-4781-413D-8467-563FD0D332A3}" dt="2022-05-01T05:30:09.167" v="450" actId="20577"/>
      <pc:docMkLst>
        <pc:docMk/>
      </pc:docMkLst>
      <pc:sldChg chg="del">
        <pc:chgData name="휞 티 빅ㅎ 두이엔" userId="f38eb9afcc61c3d9" providerId="Windows Live" clId="Web-{3FD32B45-4781-413D-8467-563FD0D332A3}" dt="2022-05-01T05:10:38.693" v="150"/>
        <pc:sldMkLst>
          <pc:docMk/>
          <pc:sldMk cId="664897929" sldId="287"/>
        </pc:sldMkLst>
      </pc:sldChg>
      <pc:sldChg chg="del">
        <pc:chgData name="휞 티 빅ㅎ 두이엔" userId="f38eb9afcc61c3d9" providerId="Windows Live" clId="Web-{3FD32B45-4781-413D-8467-563FD0D332A3}" dt="2022-05-01T05:13:16.197" v="292"/>
        <pc:sldMkLst>
          <pc:docMk/>
          <pc:sldMk cId="0" sldId="288"/>
        </pc:sldMkLst>
      </pc:sldChg>
      <pc:sldChg chg="delSp modSp">
        <pc:chgData name="휞 티 빅ㅎ 두이엔" userId="f38eb9afcc61c3d9" providerId="Windows Live" clId="Web-{3FD32B45-4781-413D-8467-563FD0D332A3}" dt="2022-05-01T05:15:36.984" v="301"/>
        <pc:sldMkLst>
          <pc:docMk/>
          <pc:sldMk cId="4275236403" sldId="289"/>
        </pc:sldMkLst>
        <pc:spChg chg="mod">
          <ac:chgData name="휞 티 빅ㅎ 두이엔" userId="f38eb9afcc61c3d9" providerId="Windows Live" clId="Web-{3FD32B45-4781-413D-8467-563FD0D332A3}" dt="2022-05-01T05:15:30.374" v="299" actId="20577"/>
          <ac:spMkLst>
            <pc:docMk/>
            <pc:sldMk cId="4275236403" sldId="289"/>
            <ac:spMk id="14" creationId="{EBCC4FCC-15E6-488B-83F3-9E083D20493E}"/>
          </ac:spMkLst>
        </pc:spChg>
        <pc:picChg chg="del mod">
          <ac:chgData name="휞 티 빅ㅎ 두이엔" userId="f38eb9afcc61c3d9" providerId="Windows Live" clId="Web-{3FD32B45-4781-413D-8467-563FD0D332A3}" dt="2022-05-01T05:15:36.984" v="301"/>
          <ac:picMkLst>
            <pc:docMk/>
            <pc:sldMk cId="4275236403" sldId="289"/>
            <ac:picMk id="5" creationId="{BF79615F-3044-474C-8E40-576FD5F4BF5F}"/>
          </ac:picMkLst>
        </pc:picChg>
      </pc:sldChg>
      <pc:sldChg chg="addSp delSp modSp">
        <pc:chgData name="휞 티 빅ㅎ 두이엔" userId="f38eb9afcc61c3d9" providerId="Windows Live" clId="Web-{3FD32B45-4781-413D-8467-563FD0D332A3}" dt="2022-05-01T05:29:41.604" v="446" actId="20577"/>
        <pc:sldMkLst>
          <pc:docMk/>
          <pc:sldMk cId="1588860699" sldId="290"/>
        </pc:sldMkLst>
        <pc:spChg chg="add mod">
          <ac:chgData name="휞 티 빅ㅎ 두이엔" userId="f38eb9afcc61c3d9" providerId="Windows Live" clId="Web-{3FD32B45-4781-413D-8467-563FD0D332A3}" dt="2022-05-01T05:29:41.604" v="446" actId="20577"/>
          <ac:spMkLst>
            <pc:docMk/>
            <pc:sldMk cId="1588860699" sldId="290"/>
            <ac:spMk id="2" creationId="{0E2F152E-4F36-4DDD-6C28-4CC3C9E08F77}"/>
          </ac:spMkLst>
        </pc:spChg>
        <pc:picChg chg="del">
          <ac:chgData name="휞 티 빅ㅎ 두이엔" userId="f38eb9afcc61c3d9" providerId="Windows Live" clId="Web-{3FD32B45-4781-413D-8467-563FD0D332A3}" dt="2022-05-01T04:48:39.577" v="0"/>
          <ac:picMkLst>
            <pc:docMk/>
            <pc:sldMk cId="1588860699" sldId="290"/>
            <ac:picMk id="7" creationId="{CD05080A-B83F-438A-91D3-9FA3E491EFC1}"/>
          </ac:picMkLst>
        </pc:picChg>
      </pc:sldChg>
      <pc:sldChg chg="del">
        <pc:chgData name="휞 티 빅ㅎ 두이엔" userId="f38eb9afcc61c3d9" providerId="Windows Live" clId="Web-{3FD32B45-4781-413D-8467-563FD0D332A3}" dt="2022-05-01T05:10:37.474" v="149"/>
        <pc:sldMkLst>
          <pc:docMk/>
          <pc:sldMk cId="1896644467" sldId="301"/>
        </pc:sldMkLst>
      </pc:sldChg>
      <pc:sldChg chg="addSp modSp add replId">
        <pc:chgData name="휞 티 빅ㅎ 두이엔" userId="f38eb9afcc61c3d9" providerId="Windows Live" clId="Web-{3FD32B45-4781-413D-8467-563FD0D332A3}" dt="2022-05-01T05:30:09.167" v="450" actId="20577"/>
        <pc:sldMkLst>
          <pc:docMk/>
          <pc:sldMk cId="1190816026" sldId="308"/>
        </pc:sldMkLst>
        <pc:spChg chg="add mod">
          <ac:chgData name="휞 티 빅ㅎ 두이엔" userId="f38eb9afcc61c3d9" providerId="Windows Live" clId="Web-{3FD32B45-4781-413D-8467-563FD0D332A3}" dt="2022-05-01T05:30:09.167" v="450" actId="20577"/>
          <ac:spMkLst>
            <pc:docMk/>
            <pc:sldMk cId="1190816026" sldId="308"/>
            <ac:spMk id="2" creationId="{50015381-0B37-404C-709D-6C666F51F986}"/>
          </ac:spMkLst>
        </pc:spChg>
      </pc:sldChg>
      <pc:sldChg chg="addSp modSp add replId">
        <pc:chgData name="휞 티 빅ㅎ 두이엔" userId="f38eb9afcc61c3d9" providerId="Windows Live" clId="Web-{3FD32B45-4781-413D-8467-563FD0D332A3}" dt="2022-05-01T05:18:56.621" v="328" actId="14100"/>
        <pc:sldMkLst>
          <pc:docMk/>
          <pc:sldMk cId="3874914946" sldId="309"/>
        </pc:sldMkLst>
        <pc:spChg chg="add mod">
          <ac:chgData name="휞 티 빅ㅎ 두이엔" userId="f38eb9afcc61c3d9" providerId="Windows Live" clId="Web-{3FD32B45-4781-413D-8467-563FD0D332A3}" dt="2022-05-01T05:04:41.123" v="82" actId="1076"/>
          <ac:spMkLst>
            <pc:docMk/>
            <pc:sldMk cId="3874914946" sldId="309"/>
            <ac:spMk id="3" creationId="{A74E7848-17A7-A82C-1D6C-1AA95AE3EA5A}"/>
          </ac:spMkLst>
        </pc:spChg>
        <pc:picChg chg="add mod">
          <ac:chgData name="휞 티 빅ㅎ 두이엔" userId="f38eb9afcc61c3d9" providerId="Windows Live" clId="Web-{3FD32B45-4781-413D-8467-563FD0D332A3}" dt="2022-05-01T05:18:56.621" v="328" actId="14100"/>
          <ac:picMkLst>
            <pc:docMk/>
            <pc:sldMk cId="3874914946" sldId="309"/>
            <ac:picMk id="2" creationId="{CB52AB04-A96C-736A-9611-DC784DFAB039}"/>
          </ac:picMkLst>
        </pc:picChg>
      </pc:sldChg>
      <pc:sldChg chg="addSp modSp add replId">
        <pc:chgData name="휞 티 빅ㅎ 두이엔" userId="f38eb9afcc61c3d9" providerId="Windows Live" clId="Web-{3FD32B45-4781-413D-8467-563FD0D332A3}" dt="2022-05-01T05:18:35.074" v="323" actId="1076"/>
        <pc:sldMkLst>
          <pc:docMk/>
          <pc:sldMk cId="2738291031" sldId="310"/>
        </pc:sldMkLst>
        <pc:spChg chg="add mod">
          <ac:chgData name="휞 티 빅ㅎ 두이엔" userId="f38eb9afcc61c3d9" providerId="Windows Live" clId="Web-{3FD32B45-4781-413D-8467-563FD0D332A3}" dt="2022-05-01T05:02:10.885" v="63" actId="1076"/>
          <ac:spMkLst>
            <pc:docMk/>
            <pc:sldMk cId="2738291031" sldId="310"/>
            <ac:spMk id="3" creationId="{250D6B44-BDFD-B5CA-E38B-5F01DBE9D842}"/>
          </ac:spMkLst>
        </pc:spChg>
        <pc:picChg chg="add mod">
          <ac:chgData name="휞 티 빅ㅎ 두이엔" userId="f38eb9afcc61c3d9" providerId="Windows Live" clId="Web-{3FD32B45-4781-413D-8467-563FD0D332A3}" dt="2022-05-01T05:18:35.074" v="323" actId="1076"/>
          <ac:picMkLst>
            <pc:docMk/>
            <pc:sldMk cId="2738291031" sldId="310"/>
            <ac:picMk id="2" creationId="{EFF9A168-8B39-E558-32C0-528A4518792D}"/>
          </ac:picMkLst>
        </pc:picChg>
      </pc:sldChg>
      <pc:sldChg chg="addSp modSp add replId">
        <pc:chgData name="휞 티 빅ㅎ 두이엔" userId="f38eb9afcc61c3d9" providerId="Windows Live" clId="Web-{3FD32B45-4781-413D-8467-563FD0D332A3}" dt="2022-05-01T05:24:04.034" v="414" actId="14100"/>
        <pc:sldMkLst>
          <pc:docMk/>
          <pc:sldMk cId="4003276344" sldId="311"/>
        </pc:sldMkLst>
        <pc:spChg chg="add mod">
          <ac:chgData name="휞 티 빅ㅎ 두이엔" userId="f38eb9afcc61c3d9" providerId="Windows Live" clId="Web-{3FD32B45-4781-413D-8467-563FD0D332A3}" dt="2022-05-01T05:09:01.941" v="129" actId="20577"/>
          <ac:spMkLst>
            <pc:docMk/>
            <pc:sldMk cId="4003276344" sldId="311"/>
            <ac:spMk id="3" creationId="{325DAC1D-00C2-B046-1EFC-4AF6E471A347}"/>
          </ac:spMkLst>
        </pc:spChg>
        <pc:picChg chg="add mod">
          <ac:chgData name="휞 티 빅ㅎ 두이엔" userId="f38eb9afcc61c3d9" providerId="Windows Live" clId="Web-{3FD32B45-4781-413D-8467-563FD0D332A3}" dt="2022-05-01T05:24:04.034" v="414" actId="14100"/>
          <ac:picMkLst>
            <pc:docMk/>
            <pc:sldMk cId="4003276344" sldId="311"/>
            <ac:picMk id="2" creationId="{056F9F1E-E961-BDF4-B213-2DDCC2223373}"/>
          </ac:picMkLst>
        </pc:picChg>
      </pc:sldChg>
      <pc:sldChg chg="addSp modSp add replId">
        <pc:chgData name="휞 티 빅ㅎ 두이엔" userId="f38eb9afcc61c3d9" providerId="Windows Live" clId="Web-{3FD32B45-4781-413D-8467-563FD0D332A3}" dt="2022-05-01T05:17:23.697" v="304" actId="14100"/>
        <pc:sldMkLst>
          <pc:docMk/>
          <pc:sldMk cId="4218342345" sldId="312"/>
        </pc:sldMkLst>
        <pc:spChg chg="add mod">
          <ac:chgData name="휞 티 빅ㅎ 두이엔" userId="f38eb9afcc61c3d9" providerId="Windows Live" clId="Web-{3FD32B45-4781-413D-8467-563FD0D332A3}" dt="2022-05-01T05:09:31.536" v="136" actId="1076"/>
          <ac:spMkLst>
            <pc:docMk/>
            <pc:sldMk cId="4218342345" sldId="312"/>
            <ac:spMk id="3" creationId="{AB79BD1D-E739-0D65-808A-442C24A7F53B}"/>
          </ac:spMkLst>
        </pc:spChg>
        <pc:picChg chg="add mod">
          <ac:chgData name="휞 티 빅ㅎ 두이엔" userId="f38eb9afcc61c3d9" providerId="Windows Live" clId="Web-{3FD32B45-4781-413D-8467-563FD0D332A3}" dt="2022-05-01T05:17:23.697" v="304" actId="14100"/>
          <ac:picMkLst>
            <pc:docMk/>
            <pc:sldMk cId="4218342345" sldId="312"/>
            <ac:picMk id="2" creationId="{FB72B529-44F4-0587-5B50-A177269FA1F8}"/>
          </ac:picMkLst>
        </pc:picChg>
      </pc:sldChg>
      <pc:sldChg chg="add replId">
        <pc:chgData name="휞 티 빅ㅎ 두이엔" userId="f38eb9afcc61c3d9" providerId="Windows Live" clId="Web-{3FD32B45-4781-413D-8467-563FD0D332A3}" dt="2022-05-01T05:15:21.921" v="298"/>
        <pc:sldMkLst>
          <pc:docMk/>
          <pc:sldMk cId="3327354131" sldId="313"/>
        </pc:sldMkLst>
      </pc:sldChg>
      <pc:sldChg chg="add del replId">
        <pc:chgData name="휞 티 빅ㅎ 두이엔" userId="f38eb9afcc61c3d9" providerId="Windows Live" clId="Web-{3FD32B45-4781-413D-8467-563FD0D332A3}" dt="2022-05-01T05:13:48.260" v="294"/>
        <pc:sldMkLst>
          <pc:docMk/>
          <pc:sldMk cId="4266706013" sldId="313"/>
        </pc:sldMkLst>
      </pc:sldChg>
      <pc:sldChg chg="add ord replId">
        <pc:chgData name="휞 티 빅ㅎ 두이엔" userId="f38eb9afcc61c3d9" providerId="Windows Live" clId="Web-{3FD32B45-4781-413D-8467-563FD0D332A3}" dt="2022-05-01T05:24:38.566" v="417"/>
        <pc:sldMkLst>
          <pc:docMk/>
          <pc:sldMk cId="2794779715" sldId="314"/>
        </pc:sldMkLst>
      </pc:sldChg>
      <pc:sldChg chg="modSp add ord replId">
        <pc:chgData name="휞 티 빅ㅎ 두이엔" userId="f38eb9afcc61c3d9" providerId="Windows Live" clId="Web-{3FD32B45-4781-413D-8467-563FD0D332A3}" dt="2022-05-01T05:28:22.493" v="436" actId="1076"/>
        <pc:sldMkLst>
          <pc:docMk/>
          <pc:sldMk cId="539040485" sldId="315"/>
        </pc:sldMkLst>
        <pc:spChg chg="mod">
          <ac:chgData name="휞 티 빅ㅎ 두이엔" userId="f38eb9afcc61c3d9" providerId="Windows Live" clId="Web-{3FD32B45-4781-413D-8467-563FD0D332A3}" dt="2022-05-01T05:28:12.539" v="435" actId="20577"/>
          <ac:spMkLst>
            <pc:docMk/>
            <pc:sldMk cId="539040485" sldId="315"/>
            <ac:spMk id="14" creationId="{EBCC4FCC-15E6-488B-83F3-9E083D20493E}"/>
          </ac:spMkLst>
        </pc:spChg>
        <pc:picChg chg="mod">
          <ac:chgData name="휞 티 빅ㅎ 두이엔" userId="f38eb9afcc61c3d9" providerId="Windows Live" clId="Web-{3FD32B45-4781-413D-8467-563FD0D332A3}" dt="2022-05-01T05:28:22.493" v="436" actId="1076"/>
          <ac:picMkLst>
            <pc:docMk/>
            <pc:sldMk cId="539040485" sldId="315"/>
            <ac:picMk id="5" creationId="{BF79615F-3044-474C-8E40-576FD5F4BF5F}"/>
          </ac:picMkLst>
        </pc:picChg>
      </pc:sldChg>
      <pc:sldChg chg="modSp add del ord replId">
        <pc:chgData name="휞 티 빅ㅎ 두이엔" userId="f38eb9afcc61c3d9" providerId="Windows Live" clId="Web-{3FD32B45-4781-413D-8467-563FD0D332A3}" dt="2022-05-01T05:25:43.536" v="429"/>
        <pc:sldMkLst>
          <pc:docMk/>
          <pc:sldMk cId="4069861848" sldId="315"/>
        </pc:sldMkLst>
        <pc:spChg chg="mod">
          <ac:chgData name="휞 티 빅ㅎ 두이엔" userId="f38eb9afcc61c3d9" providerId="Windows Live" clId="Web-{3FD32B45-4781-413D-8467-563FD0D332A3}" dt="2022-05-01T05:25:39.630" v="428" actId="20577"/>
          <ac:spMkLst>
            <pc:docMk/>
            <pc:sldMk cId="4069861848" sldId="315"/>
            <ac:spMk id="14" creationId="{EBCC4FCC-15E6-488B-83F3-9E083D20493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26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5a5c374d8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5a5c374d8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b="1" i="0" dirty="0" err="1">
                <a:solidFill>
                  <a:srgbClr val="000000"/>
                </a:solidFill>
                <a:effectLst/>
                <a:latin typeface="Times New Roman" panose="02020603050405020304" pitchFamily="18" charset="0"/>
              </a:rPr>
              <a:t>Header</a:t>
            </a:r>
            <a:r>
              <a:rPr lang="vi-VN" sz="1100" b="1" i="0" dirty="0">
                <a:solidFill>
                  <a:srgbClr val="000000"/>
                </a:solidFill>
                <a:effectLst/>
                <a:latin typeface="Times New Roman" panose="02020603050405020304" pitchFamily="18" charset="0"/>
              </a:rPr>
              <a:t>:</a:t>
            </a:r>
            <a:r>
              <a:rPr lang="vi-VN" sz="1100" b="0" i="0" dirty="0">
                <a:solidFill>
                  <a:srgbClr val="000000"/>
                </a:solidFill>
                <a:effectLst/>
                <a:latin typeface="Times New Roman" panose="02020603050405020304" pitchFamily="18" charset="0"/>
              </a:rPr>
              <a:t> </a:t>
            </a:r>
            <a:r>
              <a:rPr lang="vi-VN" sz="1100" b="0" i="0" dirty="0">
                <a:solidFill>
                  <a:srgbClr val="202124"/>
                </a:solidFill>
                <a:effectLst/>
                <a:latin typeface="Times New Roman" panose="02020603050405020304" pitchFamily="18" charset="0"/>
              </a:rPr>
              <a:t>là nơi hiển thị các danh mục con trong trang </a:t>
            </a:r>
            <a:r>
              <a:rPr lang="vi-VN" sz="1100" b="0" i="0" dirty="0" err="1">
                <a:solidFill>
                  <a:srgbClr val="202124"/>
                </a:solidFill>
                <a:effectLst/>
                <a:latin typeface="Times New Roman" panose="02020603050405020304" pitchFamily="18" charset="0"/>
              </a:rPr>
              <a:t>web</a:t>
            </a:r>
            <a:r>
              <a:rPr lang="vi-VN" sz="1100" b="0" i="0" dirty="0">
                <a:solidFill>
                  <a:srgbClr val="202124"/>
                </a:solidFill>
                <a:effectLst/>
                <a:latin typeface="Times New Roman" panose="02020603050405020304" pitchFamily="18" charset="0"/>
              </a:rPr>
              <a:t> giúp người truy cập dễ dàng nắm bắt toàn bộ các thành phần của </a:t>
            </a:r>
            <a:r>
              <a:rPr lang="vi-VN" sz="1100" b="0" i="0" dirty="0" err="1">
                <a:solidFill>
                  <a:srgbClr val="202124"/>
                </a:solidFill>
                <a:effectLst/>
                <a:latin typeface="Times New Roman" panose="02020603050405020304" pitchFamily="18" charset="0"/>
              </a:rPr>
              <a:t>website</a:t>
            </a:r>
            <a:r>
              <a:rPr lang="vi-VN" sz="1100" b="0" i="0" dirty="0">
                <a:solidFill>
                  <a:srgbClr val="202124"/>
                </a:solidFill>
                <a:effectLst/>
                <a:latin typeface="Times New Roman" panose="02020603050405020304" pitchFamily="18" charset="0"/>
              </a:rPr>
              <a:t>. </a:t>
            </a:r>
            <a:endParaRPr lang="en-US" sz="1100" b="0" i="0" dirty="0">
              <a:solidFill>
                <a:srgbClr val="202124"/>
              </a:solidFill>
              <a:effectLst/>
              <a:latin typeface="Times New Roman" panose="02020603050405020304" pitchFamily="18" charset="0"/>
            </a:endParaRPr>
          </a:p>
          <a:p>
            <a:pPr marL="0" lvl="0" indent="0" algn="l" rtl="0">
              <a:spcBef>
                <a:spcPts val="0"/>
              </a:spcBef>
              <a:spcAft>
                <a:spcPts val="0"/>
              </a:spcAft>
              <a:buNone/>
            </a:pPr>
            <a:r>
              <a:rPr lang="vi-VN" sz="1100" b="1" i="0" dirty="0">
                <a:solidFill>
                  <a:srgbClr val="000000"/>
                </a:solidFill>
                <a:effectLst/>
                <a:latin typeface="Times New Roman" panose="02020603050405020304" pitchFamily="18" charset="0"/>
              </a:rPr>
              <a:t>Trang chủ:</a:t>
            </a:r>
            <a:r>
              <a:rPr lang="vi-VN" sz="1100" b="0" i="0" dirty="0">
                <a:solidFill>
                  <a:srgbClr val="000000"/>
                </a:solidFill>
                <a:effectLst/>
                <a:latin typeface="Times New Roman" panose="02020603050405020304" pitchFamily="18" charset="0"/>
              </a:rPr>
              <a:t> nơi hiển thị chủ đề mà trang </a:t>
            </a:r>
            <a:r>
              <a:rPr lang="vi-VN" sz="1100" b="0" i="0" dirty="0" err="1">
                <a:solidFill>
                  <a:srgbClr val="000000"/>
                </a:solidFill>
                <a:effectLst/>
                <a:latin typeface="Times New Roman" panose="02020603050405020304" pitchFamily="18" charset="0"/>
              </a:rPr>
              <a:t>web</a:t>
            </a:r>
            <a:r>
              <a:rPr lang="vi-VN" sz="1100" b="0" i="0" dirty="0">
                <a:solidFill>
                  <a:srgbClr val="000000"/>
                </a:solidFill>
                <a:effectLst/>
                <a:latin typeface="Times New Roman" panose="02020603050405020304" pitchFamily="18" charset="0"/>
              </a:rPr>
              <a:t> muốn gửi gắm đến. </a:t>
            </a:r>
            <a:endParaRPr lang="en-US" sz="1100" b="0" i="0" dirty="0">
              <a:solidFill>
                <a:srgbClr val="000000"/>
              </a:solidFill>
              <a:effectLst/>
              <a:latin typeface="Times New Roman" panose="02020603050405020304" pitchFamily="18" charset="0"/>
            </a:endParaRPr>
          </a:p>
          <a:p>
            <a:pPr marL="0" lvl="0" indent="0" algn="l" rtl="0">
              <a:spcBef>
                <a:spcPts val="0"/>
              </a:spcBef>
              <a:spcAft>
                <a:spcPts val="0"/>
              </a:spcAft>
              <a:buNone/>
            </a:pPr>
            <a:r>
              <a:rPr lang="vi-VN" sz="1100" b="1" i="0" dirty="0">
                <a:solidFill>
                  <a:srgbClr val="000000"/>
                </a:solidFill>
                <a:effectLst/>
                <a:latin typeface="Times New Roman" panose="02020603050405020304" pitchFamily="18" charset="0"/>
              </a:rPr>
              <a:t>Giới thiệu:</a:t>
            </a:r>
            <a:r>
              <a:rPr lang="vi-VN" sz="1100" b="0" i="0" dirty="0">
                <a:solidFill>
                  <a:srgbClr val="000000"/>
                </a:solidFill>
                <a:effectLst/>
                <a:latin typeface="Times New Roman" panose="02020603050405020304" pitchFamily="18" charset="0"/>
              </a:rPr>
              <a:t> giúp các khách hàng (mạnh thường quân) hiểu rõ hơn chúng tôi là ai ? Làm gì ? </a:t>
            </a:r>
            <a:endParaRPr lang="en-US" sz="1100" b="0" i="0" dirty="0">
              <a:solidFill>
                <a:srgbClr val="000000"/>
              </a:solidFill>
              <a:effectLst/>
              <a:latin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5a5c374d8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5a5c374d8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b="1" i="0" dirty="0">
                <a:solidFill>
                  <a:srgbClr val="000000"/>
                </a:solidFill>
                <a:effectLst/>
                <a:latin typeface="Times New Roman" panose="02020603050405020304" pitchFamily="18" charset="0"/>
              </a:rPr>
              <a:t>Dịch vụ: </a:t>
            </a:r>
            <a:r>
              <a:rPr lang="vi-VN" sz="1100" b="0" i="0" dirty="0">
                <a:solidFill>
                  <a:srgbClr val="000000"/>
                </a:solidFill>
                <a:effectLst/>
                <a:latin typeface="Times New Roman" panose="02020603050405020304" pitchFamily="18" charset="0"/>
              </a:rPr>
              <a:t>cung cấp những dịch vụ (thực phẩm, nước, chăm sóc sức khỏe, giáo dục, chỗ ở, chăm sóc xã hội).</a:t>
            </a:r>
            <a:endParaRPr lang="en-US" sz="1100" b="0" i="0" dirty="0">
              <a:solidFill>
                <a:srgbClr val="202124"/>
              </a:solidFill>
              <a:effectLst/>
              <a:latin typeface="Times New Roman" panose="02020603050405020304" pitchFamily="18" charset="0"/>
            </a:endParaRPr>
          </a:p>
          <a:p>
            <a:pPr marL="0" lvl="0" indent="0" algn="l" rtl="0">
              <a:spcBef>
                <a:spcPts val="0"/>
              </a:spcBef>
              <a:spcAft>
                <a:spcPts val="0"/>
              </a:spcAft>
              <a:buNone/>
            </a:pPr>
            <a:r>
              <a:rPr lang="vi-VN" sz="1800" b="1" i="0" dirty="0">
                <a:solidFill>
                  <a:srgbClr val="000000"/>
                </a:solidFill>
                <a:effectLst/>
                <a:latin typeface="Times New Roman" panose="02020603050405020304" pitchFamily="18" charset="0"/>
              </a:rPr>
              <a:t>Thành quả đạt được:</a:t>
            </a:r>
            <a:r>
              <a:rPr lang="vi-VN" sz="1800" b="0" i="0" dirty="0">
                <a:solidFill>
                  <a:srgbClr val="000000"/>
                </a:solidFill>
                <a:effectLst/>
                <a:latin typeface="Times New Roman" panose="02020603050405020304" pitchFamily="18" charset="0"/>
              </a:rPr>
              <a:t> bao gồm phạm vi bao phủ, số tình nguyện viên, mục tiêu cần đạt được và số tiền đã tích góp là bao nhiêu để giúp đỡ những hoàn cảnh khó khăn. </a:t>
            </a:r>
            <a:endParaRPr dirty="0"/>
          </a:p>
        </p:txBody>
      </p:sp>
    </p:spTree>
    <p:extLst>
      <p:ext uri="{BB962C8B-B14F-4D97-AF65-F5344CB8AC3E}">
        <p14:creationId xmlns:p14="http://schemas.microsoft.com/office/powerpoint/2010/main" val="629342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5a5c374d8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5a5c374d8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b="1" i="0" dirty="0">
                <a:solidFill>
                  <a:srgbClr val="000000"/>
                </a:solidFill>
                <a:effectLst/>
                <a:latin typeface="Times New Roman" panose="02020603050405020304" pitchFamily="18" charset="0"/>
              </a:rPr>
              <a:t>Dự án đang diễn ra</a:t>
            </a:r>
            <a:r>
              <a:rPr lang="vi-VN" sz="1800" b="0" i="0" dirty="0">
                <a:solidFill>
                  <a:srgbClr val="000000"/>
                </a:solidFill>
                <a:effectLst/>
                <a:latin typeface="Times New Roman" panose="02020603050405020304" pitchFamily="18" charset="0"/>
              </a:rPr>
              <a:t>: cung cấp những dự án đang diễn ra cho khách hàng (mạnh thường quân) nắm bắt được tình hình như thế nào để có thể giúp đỡ. </a:t>
            </a:r>
            <a:endParaRPr lang="en-US" sz="1800" b="0" i="0" dirty="0">
              <a:solidFill>
                <a:srgbClr val="000000"/>
              </a:solidFill>
              <a:effectLst/>
              <a:latin typeface="Times New Roman" panose="02020603050405020304" pitchFamily="18" charset="0"/>
            </a:endParaRPr>
          </a:p>
          <a:p>
            <a:pPr marL="0" lvl="0" indent="0" algn="l" rtl="0">
              <a:spcBef>
                <a:spcPts val="0"/>
              </a:spcBef>
              <a:spcAft>
                <a:spcPts val="0"/>
              </a:spcAft>
              <a:buNone/>
            </a:pPr>
            <a:r>
              <a:rPr lang="vi-VN" sz="1800" b="1" i="0" dirty="0" err="1">
                <a:solidFill>
                  <a:srgbClr val="000000"/>
                </a:solidFill>
                <a:effectLst/>
                <a:latin typeface="Times New Roman" panose="02020603050405020304" pitchFamily="18" charset="0"/>
              </a:rPr>
              <a:t>Form</a:t>
            </a:r>
            <a:r>
              <a:rPr lang="vi-VN" sz="1800" b="1" i="0" dirty="0">
                <a:solidFill>
                  <a:srgbClr val="000000"/>
                </a:solidFill>
                <a:effectLst/>
                <a:latin typeface="Times New Roman" panose="02020603050405020304" pitchFamily="18" charset="0"/>
              </a:rPr>
              <a:t> quyên góp:</a:t>
            </a:r>
            <a:r>
              <a:rPr lang="vi-VN" sz="1800" b="0" i="0" dirty="0">
                <a:solidFill>
                  <a:srgbClr val="000000"/>
                </a:solidFill>
                <a:effectLst/>
                <a:latin typeface="Times New Roman" panose="02020603050405020304" pitchFamily="18" charset="0"/>
              </a:rPr>
              <a:t> Là nơi điền thông tin để quyên góp. Cùng theo đó là chỗ lựa chọn số tiền mình muốn đóng góp. </a:t>
            </a:r>
            <a:endParaRPr dirty="0"/>
          </a:p>
        </p:txBody>
      </p:sp>
    </p:spTree>
    <p:extLst>
      <p:ext uri="{BB962C8B-B14F-4D97-AF65-F5344CB8AC3E}">
        <p14:creationId xmlns:p14="http://schemas.microsoft.com/office/powerpoint/2010/main" val="3704022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5a5c374d8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5a5c374d8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b="1" i="0" dirty="0">
                <a:solidFill>
                  <a:srgbClr val="000000"/>
                </a:solidFill>
                <a:effectLst/>
                <a:latin typeface="Times New Roman" panose="02020603050405020304" pitchFamily="18" charset="0"/>
              </a:rPr>
              <a:t>Sự kiện sắp tới:</a:t>
            </a:r>
            <a:r>
              <a:rPr lang="vi-VN" sz="1800" b="0" i="0" dirty="0">
                <a:solidFill>
                  <a:srgbClr val="000000"/>
                </a:solidFill>
                <a:effectLst/>
                <a:latin typeface="Times New Roman" panose="02020603050405020304" pitchFamily="18" charset="0"/>
              </a:rPr>
              <a:t> cung cấp những dự án đang diễn ra cho khách hàng (mạnh thường quân) nắm bắt được tình hình như thế nào để có thể giúp đỡ. </a:t>
            </a:r>
            <a:endParaRPr lang="en-US" sz="1800" b="0" i="0" dirty="0">
              <a:solidFill>
                <a:srgbClr val="000000"/>
              </a:solidFill>
              <a:effectLst/>
              <a:latin typeface="Times New Roman" panose="02020603050405020304" pitchFamily="18" charset="0"/>
            </a:endParaRPr>
          </a:p>
          <a:p>
            <a:pPr marL="0" lvl="0" indent="0" algn="l" rtl="0">
              <a:spcBef>
                <a:spcPts val="0"/>
              </a:spcBef>
              <a:spcAft>
                <a:spcPts val="0"/>
              </a:spcAft>
              <a:buNone/>
            </a:pPr>
            <a:r>
              <a:rPr lang="vi-VN" sz="1800" b="1" i="0" dirty="0">
                <a:solidFill>
                  <a:srgbClr val="000000"/>
                </a:solidFill>
                <a:effectLst/>
                <a:latin typeface="Times New Roman" panose="02020603050405020304" pitchFamily="18" charset="0"/>
              </a:rPr>
              <a:t>Những thành viên đứng sau dự án:</a:t>
            </a:r>
            <a:r>
              <a:rPr lang="vi-VN" sz="1800" b="0" i="0" dirty="0">
                <a:solidFill>
                  <a:srgbClr val="000000"/>
                </a:solidFill>
                <a:effectLst/>
                <a:latin typeface="Times New Roman" panose="02020603050405020304" pitchFamily="18" charset="0"/>
              </a:rPr>
              <a:t> thông tin những người ra đằng sau dự án này. </a:t>
            </a:r>
            <a:endParaRPr dirty="0"/>
          </a:p>
        </p:txBody>
      </p:sp>
    </p:spTree>
    <p:extLst>
      <p:ext uri="{BB962C8B-B14F-4D97-AF65-F5344CB8AC3E}">
        <p14:creationId xmlns:p14="http://schemas.microsoft.com/office/powerpoint/2010/main" val="1279207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5a5c374d8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5a5c374d8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b="1" i="0" dirty="0" err="1">
                <a:solidFill>
                  <a:srgbClr val="000000"/>
                </a:solidFill>
                <a:effectLst/>
                <a:latin typeface="Times New Roman" panose="02020603050405020304" pitchFamily="18" charset="0"/>
              </a:rPr>
              <a:t>Form</a:t>
            </a:r>
            <a:r>
              <a:rPr lang="vi-VN" sz="1800" b="1" i="0" dirty="0">
                <a:solidFill>
                  <a:srgbClr val="000000"/>
                </a:solidFill>
                <a:effectLst/>
                <a:latin typeface="Times New Roman" panose="02020603050405020304" pitchFamily="18" charset="0"/>
              </a:rPr>
              <a:t> trở thành tình nguyện viên: </a:t>
            </a:r>
            <a:r>
              <a:rPr lang="vi-VN" sz="1800" b="0" i="0" dirty="0">
                <a:solidFill>
                  <a:srgbClr val="000000"/>
                </a:solidFill>
                <a:effectLst/>
                <a:latin typeface="Times New Roman" panose="02020603050405020304" pitchFamily="18" charset="0"/>
              </a:rPr>
              <a:t>Mọi người nếu có nhu cầu trở thành tình nguyện viên để giúp đỡ hoàn cảnh khó khăn có thể điền vào </a:t>
            </a:r>
            <a:r>
              <a:rPr lang="vi-VN" sz="1800" b="0" i="0" dirty="0" err="1">
                <a:solidFill>
                  <a:srgbClr val="000000"/>
                </a:solidFill>
                <a:effectLst/>
                <a:latin typeface="Times New Roman" panose="02020603050405020304" pitchFamily="18" charset="0"/>
              </a:rPr>
              <a:t>form</a:t>
            </a:r>
            <a:r>
              <a:rPr lang="vi-VN" sz="1800" b="0" i="0" dirty="0">
                <a:solidFill>
                  <a:srgbClr val="000000"/>
                </a:solidFill>
                <a:effectLst/>
                <a:latin typeface="Times New Roman" panose="02020603050405020304" pitchFamily="18" charset="0"/>
              </a:rPr>
              <a:t> để trở thành cộng tác viên trong dự án này. </a:t>
            </a:r>
            <a:endParaRPr lang="en-US" sz="1800" b="0" i="0" dirty="0">
              <a:solidFill>
                <a:srgbClr val="000000"/>
              </a:solidFill>
              <a:effectLst/>
              <a:latin typeface="Times New Roman" panose="02020603050405020304" pitchFamily="18" charset="0"/>
            </a:endParaRPr>
          </a:p>
          <a:p>
            <a:pPr marL="0" lvl="0" indent="0" algn="l" rtl="0">
              <a:spcBef>
                <a:spcPts val="0"/>
              </a:spcBef>
              <a:spcAft>
                <a:spcPts val="0"/>
              </a:spcAft>
              <a:buNone/>
            </a:pPr>
            <a:r>
              <a:rPr lang="vi-VN" sz="1800" b="1" i="0" dirty="0">
                <a:solidFill>
                  <a:srgbClr val="000000"/>
                </a:solidFill>
                <a:effectLst/>
                <a:latin typeface="Times New Roman" panose="02020603050405020304" pitchFamily="18" charset="0"/>
              </a:rPr>
              <a:t>Đánh giá của mọi người về dự án:</a:t>
            </a:r>
            <a:r>
              <a:rPr lang="vi-VN" sz="1800" b="0" i="0" dirty="0">
                <a:solidFill>
                  <a:srgbClr val="000000"/>
                </a:solidFill>
                <a:effectLst/>
                <a:latin typeface="Times New Roman" panose="02020603050405020304" pitchFamily="18" charset="0"/>
              </a:rPr>
              <a:t> Hiển thị cái nhìn chân thật nhất của mọi người về dự án chúng tôi. </a:t>
            </a:r>
            <a:endParaRPr dirty="0"/>
          </a:p>
        </p:txBody>
      </p:sp>
    </p:spTree>
    <p:extLst>
      <p:ext uri="{BB962C8B-B14F-4D97-AF65-F5344CB8AC3E}">
        <p14:creationId xmlns:p14="http://schemas.microsoft.com/office/powerpoint/2010/main" val="1925436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5a5c374d8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5a5c374d8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b="1" i="0" dirty="0" err="1">
                <a:solidFill>
                  <a:srgbClr val="000000"/>
                </a:solidFill>
                <a:effectLst/>
                <a:latin typeface="Times New Roman" panose="02020603050405020304" pitchFamily="18" charset="0"/>
              </a:rPr>
              <a:t>Form</a:t>
            </a:r>
            <a:r>
              <a:rPr lang="vi-VN" sz="1800" b="1" i="0" dirty="0">
                <a:solidFill>
                  <a:srgbClr val="000000"/>
                </a:solidFill>
                <a:effectLst/>
                <a:latin typeface="Times New Roman" panose="02020603050405020304" pitchFamily="18" charset="0"/>
              </a:rPr>
              <a:t> liên lạc:</a:t>
            </a:r>
            <a:r>
              <a:rPr lang="vi-VN" sz="1800" b="0" i="0" dirty="0">
                <a:solidFill>
                  <a:srgbClr val="000000"/>
                </a:solidFill>
                <a:effectLst/>
                <a:latin typeface="Times New Roman" panose="02020603050405020304" pitchFamily="18" charset="0"/>
              </a:rPr>
              <a:t> Nếu khách hàng có bất kì câu hỏi nào có thể điền thông tin liên lạc cùng tin nhắn để được giải đáp. </a:t>
            </a:r>
            <a:endParaRPr lang="en-US" sz="1800" b="0" i="0" dirty="0">
              <a:solidFill>
                <a:srgbClr val="000000"/>
              </a:solidFill>
              <a:effectLst/>
              <a:latin typeface="Times New Roman" panose="02020603050405020304" pitchFamily="18" charset="0"/>
            </a:endParaRPr>
          </a:p>
          <a:p>
            <a:pPr marL="0" lvl="0" indent="0" algn="l" rtl="0">
              <a:spcBef>
                <a:spcPts val="0"/>
              </a:spcBef>
              <a:spcAft>
                <a:spcPts val="0"/>
              </a:spcAft>
              <a:buNone/>
            </a:pPr>
            <a:r>
              <a:rPr lang="vi-VN" sz="1800" b="1" i="0" dirty="0" err="1">
                <a:solidFill>
                  <a:srgbClr val="000000"/>
                </a:solidFill>
                <a:effectLst/>
                <a:latin typeface="Times New Roman" panose="02020603050405020304" pitchFamily="18" charset="0"/>
              </a:rPr>
              <a:t>Blog</a:t>
            </a:r>
            <a:r>
              <a:rPr lang="vi-VN" sz="1800" b="1" i="0" dirty="0">
                <a:solidFill>
                  <a:srgbClr val="000000"/>
                </a:solidFill>
                <a:effectLst/>
                <a:latin typeface="Times New Roman" panose="02020603050405020304" pitchFamily="18" charset="0"/>
              </a:rPr>
              <a:t>: </a:t>
            </a:r>
            <a:r>
              <a:rPr lang="vi-VN" sz="1800" b="0" i="0" dirty="0">
                <a:solidFill>
                  <a:srgbClr val="000000"/>
                </a:solidFill>
                <a:effectLst/>
                <a:latin typeface="Times New Roman" panose="02020603050405020304" pitchFamily="18" charset="0"/>
              </a:rPr>
              <a:t>Tin tức mới nhất về dự án thiện nguyện của </a:t>
            </a:r>
            <a:r>
              <a:rPr lang="vi-VN" sz="1800" b="0" i="0" dirty="0" err="1">
                <a:solidFill>
                  <a:srgbClr val="000000"/>
                </a:solidFill>
                <a:effectLst/>
                <a:latin typeface="Times New Roman" panose="02020603050405020304" pitchFamily="18" charset="0"/>
              </a:rPr>
              <a:t>website</a:t>
            </a:r>
            <a:r>
              <a:rPr lang="vi-VN" sz="1800" b="0" i="0" dirty="0">
                <a:solidFill>
                  <a:srgbClr val="000000"/>
                </a:solidFill>
                <a:effectLst/>
                <a:latin typeface="Times New Roman" panose="02020603050405020304" pitchFamily="18" charset="0"/>
              </a:rPr>
              <a:t> chúng tôi. </a:t>
            </a:r>
            <a:endParaRPr lang="en-US" sz="1800" b="0" i="0" dirty="0">
              <a:solidFill>
                <a:srgbClr val="000000"/>
              </a:solidFill>
              <a:effectLst/>
              <a:latin typeface="Times New Roman" panose="02020603050405020304" pitchFamily="18" charset="0"/>
            </a:endParaRPr>
          </a:p>
          <a:p>
            <a:pPr marL="0" lvl="0" indent="0" algn="l" rtl="0">
              <a:spcBef>
                <a:spcPts val="0"/>
              </a:spcBef>
              <a:spcAft>
                <a:spcPts val="0"/>
              </a:spcAft>
              <a:buNone/>
            </a:pPr>
            <a:r>
              <a:rPr lang="vi-VN" sz="1800" b="1" i="0" dirty="0" err="1">
                <a:solidFill>
                  <a:srgbClr val="000000"/>
                </a:solidFill>
                <a:effectLst/>
                <a:latin typeface="Times New Roman" panose="02020603050405020304" pitchFamily="18" charset="0"/>
              </a:rPr>
              <a:t>Footer</a:t>
            </a:r>
            <a:r>
              <a:rPr lang="vi-VN" sz="1800" b="1" i="0" dirty="0">
                <a:solidFill>
                  <a:srgbClr val="000000"/>
                </a:solidFill>
                <a:effectLst/>
                <a:latin typeface="Times New Roman" panose="02020603050405020304" pitchFamily="18" charset="0"/>
              </a:rPr>
              <a:t>:</a:t>
            </a:r>
            <a:r>
              <a:rPr lang="vi-VN" sz="1800" b="0" i="0" dirty="0">
                <a:solidFill>
                  <a:srgbClr val="000000"/>
                </a:solidFill>
                <a:effectLst/>
                <a:latin typeface="Times New Roman" panose="02020603050405020304" pitchFamily="18" charset="0"/>
              </a:rPr>
              <a:t> </a:t>
            </a:r>
            <a:r>
              <a:rPr lang="vi-VN" sz="1800" b="0" i="0" dirty="0">
                <a:solidFill>
                  <a:srgbClr val="202124"/>
                </a:solidFill>
                <a:effectLst/>
                <a:latin typeface="Times New Roman" panose="02020603050405020304" pitchFamily="18" charset="0"/>
              </a:rPr>
              <a:t>thể hiện rõ nét những thông tin mà </a:t>
            </a:r>
            <a:r>
              <a:rPr lang="vi-VN" sz="1800" b="0" i="0" dirty="0" err="1">
                <a:solidFill>
                  <a:srgbClr val="202124"/>
                </a:solidFill>
                <a:effectLst/>
                <a:latin typeface="Times New Roman" panose="02020603050405020304" pitchFamily="18" charset="0"/>
              </a:rPr>
              <a:t>web</a:t>
            </a:r>
            <a:r>
              <a:rPr lang="vi-VN" sz="1800" b="0" i="0" dirty="0">
                <a:solidFill>
                  <a:srgbClr val="202124"/>
                </a:solidFill>
                <a:effectLst/>
                <a:latin typeface="Times New Roman" panose="02020603050405020304" pitchFamily="18" charset="0"/>
              </a:rPr>
              <a:t> chúng tôi muốn gửi gắm đến người xem </a:t>
            </a:r>
            <a:endParaRPr dirty="0"/>
          </a:p>
        </p:txBody>
      </p:sp>
    </p:spTree>
    <p:extLst>
      <p:ext uri="{BB962C8B-B14F-4D97-AF65-F5344CB8AC3E}">
        <p14:creationId xmlns:p14="http://schemas.microsoft.com/office/powerpoint/2010/main" val="3996602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65a5c374d8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65a5c374d8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65a5c374d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65a5c374d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7371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65a5c374d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65a5c374d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316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5a5c374d8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5a5c374d8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b="0" i="0" dirty="0">
                <a:solidFill>
                  <a:srgbClr val="000000"/>
                </a:solidFill>
                <a:effectLst/>
                <a:latin typeface="Times New Roman" panose="02020603050405020304" pitchFamily="18" charset="0"/>
              </a:rPr>
              <a:t>Sau khoảng thời gian ban đầu nghiên cứu cấu trúc </a:t>
            </a:r>
            <a:r>
              <a:rPr lang="vi-VN" sz="1800" b="0" i="0" dirty="0" err="1">
                <a:solidFill>
                  <a:srgbClr val="000000"/>
                </a:solidFill>
                <a:effectLst/>
                <a:latin typeface="Times New Roman" panose="02020603050405020304" pitchFamily="18" charset="0"/>
              </a:rPr>
              <a:t>website</a:t>
            </a:r>
            <a:r>
              <a:rPr lang="vi-VN" sz="1800" b="0" i="0" dirty="0">
                <a:solidFill>
                  <a:srgbClr val="000000"/>
                </a:solidFill>
                <a:effectLst/>
                <a:latin typeface="Times New Roman" panose="02020603050405020304" pitchFamily="18" charset="0"/>
              </a:rPr>
              <a:t> tham khảo, chúng tôi xây dựng được mô hình cấu trúc </a:t>
            </a:r>
            <a:r>
              <a:rPr lang="vi-VN" sz="1800" b="0" i="0" dirty="0" err="1">
                <a:solidFill>
                  <a:srgbClr val="000000"/>
                </a:solidFill>
                <a:effectLst/>
                <a:latin typeface="Times New Roman" panose="02020603050405020304" pitchFamily="18" charset="0"/>
              </a:rPr>
              <a:t>website</a:t>
            </a:r>
            <a:r>
              <a:rPr lang="vi-VN" sz="1800" b="0" i="0" dirty="0">
                <a:solidFill>
                  <a:srgbClr val="000000"/>
                </a:solidFill>
                <a:effectLst/>
                <a:latin typeface="Times New Roman" panose="02020603050405020304" pitchFamily="18" charset="0"/>
              </a:rPr>
              <a:t> và tiến hành tạo tính năng cho trang </a:t>
            </a:r>
            <a:r>
              <a:rPr lang="vi-VN" sz="1800" b="0" i="0" dirty="0" err="1">
                <a:solidFill>
                  <a:srgbClr val="000000"/>
                </a:solidFill>
                <a:effectLst/>
                <a:latin typeface="Times New Roman" panose="02020603050405020304" pitchFamily="18" charset="0"/>
              </a:rPr>
              <a:t>web</a:t>
            </a:r>
            <a:r>
              <a:rPr lang="vi-VN" sz="1800" b="0" i="0" dirty="0">
                <a:solidFill>
                  <a:srgbClr val="000000"/>
                </a:solidFill>
                <a:effectLst/>
                <a:latin typeface="Times New Roman" panose="02020603050405020304" pitchFamily="18" charset="0"/>
              </a:rPr>
              <a:t>. Các hiệu ứng và màu sắc, </a:t>
            </a:r>
            <a:r>
              <a:rPr lang="vi-VN" sz="1800" b="0" i="0" dirty="0" err="1">
                <a:solidFill>
                  <a:srgbClr val="000000"/>
                </a:solidFill>
                <a:effectLst/>
                <a:latin typeface="Times New Roman" panose="02020603050405020304" pitchFamily="18" charset="0"/>
              </a:rPr>
              <a:t>font</a:t>
            </a:r>
            <a:r>
              <a:rPr lang="vi-VN" sz="1800" b="0" i="0" dirty="0">
                <a:solidFill>
                  <a:srgbClr val="000000"/>
                </a:solidFill>
                <a:effectLst/>
                <a:latin typeface="Times New Roman" panose="02020603050405020304" pitchFamily="18" charset="0"/>
              </a:rPr>
              <a:t> chữ được chọn lựa và tạo nên kết cấu bên ngoài của </a:t>
            </a:r>
            <a:r>
              <a:rPr lang="vi-VN" sz="1800" b="0" i="0" dirty="0" err="1">
                <a:solidFill>
                  <a:srgbClr val="000000"/>
                </a:solidFill>
                <a:effectLst/>
                <a:latin typeface="Times New Roman" panose="02020603050405020304" pitchFamily="18" charset="0"/>
              </a:rPr>
              <a:t>website</a:t>
            </a:r>
            <a:r>
              <a:rPr lang="vi-VN" sz="1800" b="0" i="0" dirty="0">
                <a:solidFill>
                  <a:srgbClr val="000000"/>
                </a:solidFill>
                <a:effectLst/>
                <a:latin typeface="Times New Roman" panose="02020603050405020304" pitchFamily="18" charset="0"/>
              </a:rPr>
              <a:t>. </a:t>
            </a:r>
            <a:endParaRPr dirty="0"/>
          </a:p>
        </p:txBody>
      </p:sp>
    </p:spTree>
    <p:extLst>
      <p:ext uri="{BB962C8B-B14F-4D97-AF65-F5344CB8AC3E}">
        <p14:creationId xmlns:p14="http://schemas.microsoft.com/office/powerpoint/2010/main" val="2532321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65a5c374d8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65a5c374d8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5a5c374d8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5a5c374d8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65a5c374d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65a5c374d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4224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65a5c374d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65a5c374d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7079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5a5c374d8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5a5c374d8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b="0" i="0" dirty="0">
                <a:solidFill>
                  <a:srgbClr val="000000"/>
                </a:solidFill>
                <a:effectLst/>
                <a:latin typeface="Times New Roman" panose="02020603050405020304" pitchFamily="18" charset="0"/>
              </a:rPr>
              <a:t>mục đích kết nối các hoàn cảnh khó khăn với những mạnh thường quân trên mọi miền tổ quốc. Mục tiêu chúng tôi hướng đến là xây dựng một trang </a:t>
            </a:r>
            <a:r>
              <a:rPr lang="vi-VN" sz="1800" b="0" i="0" dirty="0" err="1">
                <a:solidFill>
                  <a:srgbClr val="000000"/>
                </a:solidFill>
                <a:effectLst/>
                <a:latin typeface="Times New Roman" panose="02020603050405020304" pitchFamily="18" charset="0"/>
              </a:rPr>
              <a:t>web</a:t>
            </a:r>
            <a:r>
              <a:rPr lang="vi-VN" sz="1800" b="0" i="0" dirty="0">
                <a:solidFill>
                  <a:srgbClr val="000000"/>
                </a:solidFill>
                <a:effectLst/>
                <a:latin typeface="Times New Roman" panose="02020603050405020304" pitchFamily="18" charset="0"/>
              </a:rPr>
              <a:t> với giao diện đơn giản giúp người dùng dễ dàng thao tác khi sử dụng. </a:t>
            </a:r>
            <a:endParaRPr lang="en-US" sz="1800" b="0" i="0" dirty="0">
              <a:solidFill>
                <a:srgbClr val="000000"/>
              </a:solidFill>
              <a:effectLst/>
              <a:latin typeface="Times New Roman" panose="02020603050405020304" pitchFamily="18" charset="0"/>
            </a:endParaRPr>
          </a:p>
          <a:p>
            <a:pPr marL="0" lvl="0" indent="0" algn="l" rtl="0">
              <a:spcBef>
                <a:spcPts val="0"/>
              </a:spcBef>
              <a:spcAft>
                <a:spcPts val="0"/>
              </a:spcAft>
              <a:buNone/>
            </a:pPr>
            <a:endParaRPr lang="en-US" sz="1800" b="0" i="0" dirty="0">
              <a:solidFill>
                <a:srgbClr val="000000"/>
              </a:solidFill>
              <a:effectLst/>
              <a:latin typeface="Times New Roman" panose="02020603050405020304" pitchFamily="18" charset="0"/>
            </a:endParaRPr>
          </a:p>
          <a:p>
            <a:pPr algn="just" rtl="0" fontAlgn="base"/>
            <a:r>
              <a:rPr lang="vi-VN" sz="1100" b="0" i="0" dirty="0">
                <a:solidFill>
                  <a:srgbClr val="000000"/>
                </a:solidFill>
                <a:effectLst/>
                <a:latin typeface="Patrick Hand" panose="00000500000000000000" pitchFamily="2" charset="-93"/>
              </a:rPr>
              <a:t>Trang </a:t>
            </a:r>
            <a:r>
              <a:rPr lang="vi-VN" sz="1100" b="0" i="0" dirty="0" err="1">
                <a:solidFill>
                  <a:srgbClr val="000000"/>
                </a:solidFill>
                <a:effectLst/>
                <a:latin typeface="Patrick Hand" panose="00000500000000000000" pitchFamily="2" charset="-93"/>
              </a:rPr>
              <a:t>web</a:t>
            </a:r>
            <a:r>
              <a:rPr lang="vi-VN" sz="1100" b="0" i="0" dirty="0">
                <a:solidFill>
                  <a:srgbClr val="000000"/>
                </a:solidFill>
                <a:effectLst/>
                <a:latin typeface="Patrick Hand" panose="00000500000000000000" pitchFamily="2" charset="-93"/>
              </a:rPr>
              <a:t> đã được thực hiện theo quy trình 6 bước: </a:t>
            </a:r>
          </a:p>
          <a:p>
            <a:pPr algn="just" rtl="0" fontAlgn="base">
              <a:buFont typeface="+mj-lt"/>
              <a:buAutoNum type="arabicPeriod"/>
            </a:pPr>
            <a:r>
              <a:rPr lang="vi-VN" sz="1100" b="0" i="0" dirty="0">
                <a:solidFill>
                  <a:srgbClr val="000000"/>
                </a:solidFill>
                <a:effectLst/>
                <a:latin typeface="Patrick Hand" panose="00000500000000000000" pitchFamily="2" charset="-93"/>
              </a:rPr>
              <a:t>Lên ý tưởng  </a:t>
            </a:r>
          </a:p>
          <a:p>
            <a:pPr algn="just" rtl="0" fontAlgn="base">
              <a:buFont typeface="+mj-lt"/>
              <a:buAutoNum type="arabicPeriod" startAt="2"/>
            </a:pPr>
            <a:r>
              <a:rPr lang="vi-VN" sz="1100" b="0" i="0" dirty="0">
                <a:solidFill>
                  <a:srgbClr val="000000"/>
                </a:solidFill>
                <a:effectLst/>
                <a:latin typeface="Patrick Hand" panose="00000500000000000000" pitchFamily="2" charset="-93"/>
              </a:rPr>
              <a:t>Xác định các tính năng cần có của </a:t>
            </a:r>
            <a:r>
              <a:rPr lang="vi-VN" sz="1100" b="0" i="0" dirty="0" err="1">
                <a:solidFill>
                  <a:srgbClr val="000000"/>
                </a:solidFill>
                <a:effectLst/>
                <a:latin typeface="Patrick Hand" panose="00000500000000000000" pitchFamily="2" charset="-93"/>
              </a:rPr>
              <a:t>website</a:t>
            </a:r>
            <a:r>
              <a:rPr lang="vi-VN" sz="1100" b="0" i="0" dirty="0">
                <a:solidFill>
                  <a:srgbClr val="000000"/>
                </a:solidFill>
                <a:effectLst/>
                <a:latin typeface="Patrick Hand" panose="00000500000000000000" pitchFamily="2" charset="-93"/>
              </a:rPr>
              <a:t>. </a:t>
            </a:r>
          </a:p>
          <a:p>
            <a:pPr algn="just" rtl="0" fontAlgn="base">
              <a:buFont typeface="+mj-lt"/>
              <a:buAutoNum type="arabicPeriod" startAt="3"/>
            </a:pPr>
            <a:r>
              <a:rPr lang="vi-VN" sz="1100" b="0" i="0" dirty="0">
                <a:solidFill>
                  <a:srgbClr val="000000"/>
                </a:solidFill>
                <a:effectLst/>
                <a:latin typeface="Patrick Hand" panose="00000500000000000000" pitchFamily="2" charset="-93"/>
              </a:rPr>
              <a:t>Lập kế hoạch, phân chia công việc. </a:t>
            </a:r>
          </a:p>
          <a:p>
            <a:pPr algn="just" rtl="0" fontAlgn="base">
              <a:buFont typeface="+mj-lt"/>
              <a:buAutoNum type="arabicPeriod" startAt="4"/>
            </a:pPr>
            <a:r>
              <a:rPr lang="vi-VN" sz="1100" b="0" i="0" dirty="0">
                <a:solidFill>
                  <a:srgbClr val="000000"/>
                </a:solidFill>
                <a:effectLst/>
                <a:latin typeface="Patrick Hand" panose="00000500000000000000" pitchFamily="2" charset="-93"/>
              </a:rPr>
              <a:t>Thiết kế giao diện </a:t>
            </a:r>
            <a:r>
              <a:rPr lang="vi-VN" sz="1100" b="0" i="0" dirty="0" err="1">
                <a:solidFill>
                  <a:srgbClr val="000000"/>
                </a:solidFill>
                <a:effectLst/>
                <a:latin typeface="Patrick Hand" panose="00000500000000000000" pitchFamily="2" charset="-93"/>
              </a:rPr>
              <a:t>website</a:t>
            </a:r>
            <a:r>
              <a:rPr lang="vi-VN" sz="1100" b="0" i="0" dirty="0">
                <a:solidFill>
                  <a:srgbClr val="000000"/>
                </a:solidFill>
                <a:effectLst/>
                <a:latin typeface="Patrick Hand" panose="00000500000000000000" pitchFamily="2" charset="-93"/>
              </a:rPr>
              <a:t>. </a:t>
            </a:r>
          </a:p>
          <a:p>
            <a:pPr algn="just" rtl="0" fontAlgn="base">
              <a:buFont typeface="+mj-lt"/>
              <a:buAutoNum type="arabicPeriod" startAt="5"/>
            </a:pPr>
            <a:r>
              <a:rPr lang="vi-VN" sz="1100" b="0" i="0" dirty="0">
                <a:solidFill>
                  <a:srgbClr val="000000"/>
                </a:solidFill>
                <a:effectLst/>
                <a:latin typeface="Patrick Hand" panose="00000500000000000000" pitchFamily="2" charset="-93"/>
              </a:rPr>
              <a:t>Xây dựng tính năng </a:t>
            </a:r>
            <a:r>
              <a:rPr lang="vi-VN" sz="1100" b="0" i="0" dirty="0" err="1">
                <a:solidFill>
                  <a:srgbClr val="000000"/>
                </a:solidFill>
                <a:effectLst/>
                <a:latin typeface="Patrick Hand" panose="00000500000000000000" pitchFamily="2" charset="-93"/>
              </a:rPr>
              <a:t>website</a:t>
            </a:r>
            <a:r>
              <a:rPr lang="vi-VN" sz="1100" b="0" i="0" dirty="0">
                <a:solidFill>
                  <a:srgbClr val="000000"/>
                </a:solidFill>
                <a:effectLst/>
                <a:latin typeface="Patrick Hand" panose="00000500000000000000" pitchFamily="2" charset="-93"/>
              </a:rPr>
              <a:t>. </a:t>
            </a:r>
          </a:p>
          <a:p>
            <a:pPr algn="just" rtl="0" fontAlgn="base">
              <a:buFont typeface="+mj-lt"/>
              <a:buAutoNum type="arabicPeriod" startAt="6"/>
            </a:pPr>
            <a:r>
              <a:rPr lang="vi-VN" sz="1100" b="0" i="0" dirty="0">
                <a:solidFill>
                  <a:srgbClr val="000000"/>
                </a:solidFill>
                <a:effectLst/>
                <a:latin typeface="Patrick Hand" panose="00000500000000000000" pitchFamily="2" charset="-93"/>
              </a:rPr>
              <a:t>Kiểm tra và chỉnh sửa. </a:t>
            </a:r>
            <a:endParaRPr lang="en-US" sz="1100" b="0" i="0" dirty="0">
              <a:solidFill>
                <a:srgbClr val="000000"/>
              </a:solidFill>
              <a:effectLst/>
              <a:latin typeface="Patrick Hand" panose="00000500000000000000" pitchFamily="2" charset="-93"/>
            </a:endParaRPr>
          </a:p>
          <a:p>
            <a:pPr marL="158750" indent="0" algn="just" rtl="0" fontAlgn="base">
              <a:buFont typeface="+mj-lt"/>
              <a:buNone/>
            </a:pPr>
            <a:r>
              <a:rPr lang="en-US" sz="1100" b="0" i="0" dirty="0">
                <a:solidFill>
                  <a:srgbClr val="000000"/>
                </a:solidFill>
                <a:effectLst/>
                <a:latin typeface="Patrick Hand" panose="00000500000000000000" pitchFamily="2" charset="-93"/>
              </a:rPr>
              <a:t>	Kết </a:t>
            </a:r>
            <a:r>
              <a:rPr lang="en-US" sz="1100" b="0" i="0" dirty="0" err="1">
                <a:solidFill>
                  <a:srgbClr val="000000"/>
                </a:solidFill>
                <a:effectLst/>
                <a:latin typeface="Patrick Hand" panose="00000500000000000000" pitchFamily="2" charset="-93"/>
              </a:rPr>
              <a:t>quả</a:t>
            </a:r>
            <a:r>
              <a:rPr lang="en-US" sz="1100" b="0" i="0" dirty="0">
                <a:solidFill>
                  <a:srgbClr val="000000"/>
                </a:solidFill>
                <a:effectLst/>
                <a:latin typeface="Patrick Hand" panose="00000500000000000000" pitchFamily="2" charset="-93"/>
              </a:rPr>
              <a:t> </a:t>
            </a:r>
            <a:r>
              <a:rPr lang="en-US" sz="1100" b="0" i="0" dirty="0" err="1">
                <a:solidFill>
                  <a:srgbClr val="000000"/>
                </a:solidFill>
                <a:effectLst/>
                <a:latin typeface="Patrick Hand" panose="00000500000000000000" pitchFamily="2" charset="-93"/>
              </a:rPr>
              <a:t>thu</a:t>
            </a:r>
            <a:r>
              <a:rPr lang="en-US" sz="1100" b="0" i="0" dirty="0">
                <a:solidFill>
                  <a:srgbClr val="000000"/>
                </a:solidFill>
                <a:effectLst/>
                <a:latin typeface="Patrick Hand" panose="00000500000000000000" pitchFamily="2" charset="-93"/>
              </a:rPr>
              <a:t> </a:t>
            </a:r>
            <a:r>
              <a:rPr lang="en-US" sz="1100" b="0" i="0" dirty="0" err="1">
                <a:solidFill>
                  <a:srgbClr val="000000"/>
                </a:solidFill>
                <a:effectLst/>
                <a:latin typeface="Patrick Hand" panose="00000500000000000000" pitchFamily="2" charset="-93"/>
              </a:rPr>
              <a:t>được</a:t>
            </a:r>
            <a:endParaRPr lang="en-US" sz="1100" b="0" i="0" dirty="0">
              <a:solidFill>
                <a:srgbClr val="000000"/>
              </a:solidFill>
              <a:effectLst/>
              <a:latin typeface="Patrick Hand" panose="00000500000000000000" pitchFamily="2" charset="-93"/>
            </a:endParaRPr>
          </a:p>
          <a:p>
            <a:pPr algn="just" rtl="0" fontAlgn="base"/>
            <a:r>
              <a:rPr lang="vi-VN" sz="1100" b="0" i="0" dirty="0">
                <a:solidFill>
                  <a:srgbClr val="000000"/>
                </a:solidFill>
                <a:effectLst/>
                <a:latin typeface="Times New Roman" panose="02020603050405020304" pitchFamily="18" charset="0"/>
              </a:rPr>
              <a:t>Sau thời gian thực hiện đồ án chúng tôi đã thu được những kết quả: </a:t>
            </a:r>
            <a:endParaRPr lang="vi-VN" b="0" i="0" dirty="0">
              <a:solidFill>
                <a:srgbClr val="000000"/>
              </a:solidFill>
              <a:effectLst/>
              <a:latin typeface="Times New Roman" panose="02020603050405020304" pitchFamily="18" charset="0"/>
            </a:endParaRPr>
          </a:p>
          <a:p>
            <a:pPr algn="just" rtl="0" fontAlgn="base">
              <a:buFont typeface="Arial" panose="020B0604020202020204" pitchFamily="34" charset="0"/>
              <a:buChar char="•"/>
            </a:pPr>
            <a:r>
              <a:rPr lang="vi-VN" sz="1100" b="0" i="0" dirty="0">
                <a:solidFill>
                  <a:srgbClr val="000000"/>
                </a:solidFill>
                <a:effectLst/>
                <a:latin typeface="Times New Roman" panose="02020603050405020304" pitchFamily="18" charset="0"/>
              </a:rPr>
              <a:t>Phân tích kiến trúc của một trang </a:t>
            </a:r>
            <a:r>
              <a:rPr lang="vi-VN" sz="1100" b="0" i="0" dirty="0" err="1">
                <a:solidFill>
                  <a:srgbClr val="000000"/>
                </a:solidFill>
                <a:effectLst/>
                <a:latin typeface="Times New Roman" panose="02020603050405020304" pitchFamily="18" charset="0"/>
              </a:rPr>
              <a:t>web</a:t>
            </a:r>
            <a:r>
              <a:rPr lang="vi-VN" sz="1100" b="0" i="0" dirty="0">
                <a:solidFill>
                  <a:srgbClr val="000000"/>
                </a:solidFill>
                <a:effectLst/>
                <a:latin typeface="Times New Roman" panose="02020603050405020304" pitchFamily="18" charset="0"/>
              </a:rPr>
              <a:t>. </a:t>
            </a:r>
          </a:p>
          <a:p>
            <a:pPr algn="just" rtl="0" fontAlgn="base">
              <a:buFont typeface="Arial" panose="020B0604020202020204" pitchFamily="34" charset="0"/>
              <a:buChar char="•"/>
            </a:pPr>
            <a:r>
              <a:rPr lang="vi-VN" sz="1100" b="0" i="0" dirty="0">
                <a:solidFill>
                  <a:srgbClr val="000000"/>
                </a:solidFill>
                <a:effectLst/>
                <a:latin typeface="Times New Roman" panose="02020603050405020304" pitchFamily="18" charset="0"/>
              </a:rPr>
              <a:t>Xây dựng được trang </a:t>
            </a:r>
            <a:r>
              <a:rPr lang="vi-VN" sz="1100" b="0" i="0" dirty="0" err="1">
                <a:solidFill>
                  <a:srgbClr val="000000"/>
                </a:solidFill>
                <a:effectLst/>
                <a:latin typeface="Times New Roman" panose="02020603050405020304" pitchFamily="18" charset="0"/>
              </a:rPr>
              <a:t>web</a:t>
            </a:r>
            <a:r>
              <a:rPr lang="vi-VN" sz="1100" b="0" i="0" dirty="0">
                <a:solidFill>
                  <a:srgbClr val="000000"/>
                </a:solidFill>
                <a:effectLst/>
                <a:latin typeface="Times New Roman" panose="02020603050405020304" pitchFamily="18" charset="0"/>
              </a:rPr>
              <a:t> gây quỹ cơ bản với các chức năng cần thiết. </a:t>
            </a:r>
          </a:p>
          <a:p>
            <a:pPr algn="just" rtl="0" fontAlgn="base">
              <a:buFont typeface="Arial" panose="020B0604020202020204" pitchFamily="34" charset="0"/>
              <a:buChar char="•"/>
            </a:pPr>
            <a:r>
              <a:rPr lang="vi-VN" sz="1100" b="0" i="0" dirty="0">
                <a:solidFill>
                  <a:srgbClr val="000000"/>
                </a:solidFill>
                <a:effectLst/>
                <a:latin typeface="Times New Roman" panose="02020603050405020304" pitchFamily="18" charset="0"/>
              </a:rPr>
              <a:t>Tổng hợp được kiến thức đã học của môn </a:t>
            </a:r>
            <a:r>
              <a:rPr lang="vi-VN" sz="1100" b="0" i="0" dirty="0" err="1">
                <a:solidFill>
                  <a:srgbClr val="000000"/>
                </a:solidFill>
                <a:effectLst/>
                <a:latin typeface="Times New Roman" panose="02020603050405020304" pitchFamily="18" charset="0"/>
              </a:rPr>
              <a:t>Internet</a:t>
            </a:r>
            <a:r>
              <a:rPr lang="vi-VN" sz="1100" b="0" i="0" dirty="0">
                <a:solidFill>
                  <a:srgbClr val="000000"/>
                </a:solidFill>
                <a:effectLst/>
                <a:latin typeface="Times New Roman" panose="02020603050405020304" pitchFamily="18" charset="0"/>
              </a:rPr>
              <a:t> và Công nghệ </a:t>
            </a:r>
            <a:r>
              <a:rPr lang="vi-VN" sz="1100" b="0" i="0" dirty="0" err="1">
                <a:solidFill>
                  <a:srgbClr val="000000"/>
                </a:solidFill>
                <a:effectLst/>
                <a:latin typeface="Times New Roman" panose="02020603050405020304" pitchFamily="18" charset="0"/>
              </a:rPr>
              <a:t>Web</a:t>
            </a:r>
            <a:r>
              <a:rPr lang="vi-VN" sz="1100" b="0" i="0" dirty="0">
                <a:solidFill>
                  <a:srgbClr val="000000"/>
                </a:solidFill>
                <a:effectLst/>
                <a:latin typeface="Times New Roman" panose="02020603050405020304" pitchFamily="18" charset="0"/>
              </a:rPr>
              <a:t>. </a:t>
            </a:r>
          </a:p>
          <a:p>
            <a:pPr marL="158750" indent="0" algn="just" rtl="0" fontAlgn="base">
              <a:buFont typeface="+mj-lt"/>
              <a:buNone/>
            </a:pPr>
            <a:endParaRPr lang="vi-VN" sz="1100" b="0" i="0" dirty="0">
              <a:solidFill>
                <a:srgbClr val="000000"/>
              </a:solidFill>
              <a:effectLst/>
              <a:latin typeface="Patrick Hand" panose="00000500000000000000" pitchFamily="2" charset="-93"/>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0444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65a5c374d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65a5c374d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7684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65a5c374d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65a5c374d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566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5a5c374d8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65a5c374d8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5a5c374d8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5a5c374d8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7260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twitter.com/SlidesManiaSM/" TargetMode="External"/><Relationship Id="rId12" Type="http://schemas.openxmlformats.org/officeDocument/2006/relationships/image" Target="../media/image5.png"/><Relationship Id="rId2" Type="http://schemas.openxmlformats.org/officeDocument/2006/relationships/hyperlink" Target="https://slidesmania.com/"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instagram.com/slidesmania/" TargetMode="External"/><Relationship Id="rId5" Type="http://schemas.openxmlformats.org/officeDocument/2006/relationships/hyperlink" Target="https://www.facebook.com/SlidesManiaSM/" TargetMode="External"/><Relationship Id="rId10" Type="http://schemas.openxmlformats.org/officeDocument/2006/relationships/image" Target="../media/image4.png"/><Relationship Id="rId4" Type="http://schemas.openxmlformats.org/officeDocument/2006/relationships/hyperlink" Target="https://slidesmania.com/questions-powerpoint-google-slides/can-i-use-these-templates/" TargetMode="External"/><Relationship Id="rId9" Type="http://schemas.openxmlformats.org/officeDocument/2006/relationships/hyperlink" Target="https://www.pinterest.com/slidesmania/"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11"/>
        <p:cNvGrpSpPr/>
        <p:nvPr/>
      </p:nvGrpSpPr>
      <p:grpSpPr>
        <a:xfrm>
          <a:off x="0" y="0"/>
          <a:ext cx="0" cy="0"/>
          <a:chOff x="0" y="0"/>
          <a:chExt cx="0" cy="0"/>
        </a:xfrm>
      </p:grpSpPr>
      <p:sp>
        <p:nvSpPr>
          <p:cNvPr id="12" name="Google Shape;12;p2"/>
          <p:cNvSpPr/>
          <p:nvPr/>
        </p:nvSpPr>
        <p:spPr>
          <a:xfrm rot="-400932">
            <a:off x="2038246" y="2294968"/>
            <a:ext cx="399615" cy="398458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13;p2"/>
          <p:cNvSpPr/>
          <p:nvPr/>
        </p:nvSpPr>
        <p:spPr>
          <a:xfrm>
            <a:off x="4447585" y="322517"/>
            <a:ext cx="4777800" cy="6201000"/>
          </a:xfrm>
          <a:prstGeom prst="rect">
            <a:avLst/>
          </a:prstGeom>
          <a:solidFill>
            <a:srgbClr val="F2F2F2"/>
          </a:solidFill>
          <a:ln>
            <a:noFill/>
          </a:ln>
          <a:effectLst>
            <a:outerShdw dist="177800" dir="2700000" algn="tl" rotWithShape="0">
              <a:srgbClr val="B2B2B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 name="Google Shape;14;p2"/>
          <p:cNvGrpSpPr/>
          <p:nvPr/>
        </p:nvGrpSpPr>
        <p:grpSpPr>
          <a:xfrm>
            <a:off x="4071648" y="319490"/>
            <a:ext cx="4513337" cy="6219000"/>
            <a:chOff x="2198898" y="348540"/>
            <a:chExt cx="4513337" cy="6219000"/>
          </a:xfrm>
        </p:grpSpPr>
        <p:sp>
          <p:nvSpPr>
            <p:cNvPr id="15" name="Google Shape;15;p2"/>
            <p:cNvSpPr/>
            <p:nvPr/>
          </p:nvSpPr>
          <p:spPr>
            <a:xfrm>
              <a:off x="6470135" y="348540"/>
              <a:ext cx="242100" cy="6219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2"/>
            <p:cNvSpPr/>
            <p:nvPr/>
          </p:nvSpPr>
          <p:spPr>
            <a:xfrm>
              <a:off x="2198898" y="1069159"/>
              <a:ext cx="762900" cy="218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17;p2"/>
            <p:cNvSpPr/>
            <p:nvPr/>
          </p:nvSpPr>
          <p:spPr>
            <a:xfrm>
              <a:off x="2198898" y="1821907"/>
              <a:ext cx="762900" cy="218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18;p2"/>
            <p:cNvSpPr/>
            <p:nvPr/>
          </p:nvSpPr>
          <p:spPr>
            <a:xfrm>
              <a:off x="2198898" y="2574655"/>
              <a:ext cx="762900" cy="218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19;p2"/>
            <p:cNvSpPr/>
            <p:nvPr/>
          </p:nvSpPr>
          <p:spPr>
            <a:xfrm>
              <a:off x="2198898" y="3327403"/>
              <a:ext cx="762900" cy="218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Google Shape;20;p2"/>
            <p:cNvSpPr/>
            <p:nvPr/>
          </p:nvSpPr>
          <p:spPr>
            <a:xfrm>
              <a:off x="2198898" y="4080151"/>
              <a:ext cx="762900" cy="218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 name="Google Shape;21;p2"/>
            <p:cNvSpPr/>
            <p:nvPr/>
          </p:nvSpPr>
          <p:spPr>
            <a:xfrm>
              <a:off x="2198898" y="5585647"/>
              <a:ext cx="762900" cy="218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 name="Google Shape;22;p2"/>
            <p:cNvSpPr/>
            <p:nvPr/>
          </p:nvSpPr>
          <p:spPr>
            <a:xfrm>
              <a:off x="2198898" y="4832899"/>
              <a:ext cx="762900" cy="218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3" name="Google Shape;23;p2"/>
          <p:cNvSpPr/>
          <p:nvPr/>
        </p:nvSpPr>
        <p:spPr>
          <a:xfrm>
            <a:off x="5160147" y="5064579"/>
            <a:ext cx="2828100" cy="938700"/>
          </a:xfrm>
          <a:prstGeom prst="roundRect">
            <a:avLst>
              <a:gd name="adj" fmla="val 16667"/>
            </a:avLst>
          </a:pr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 name="Google Shape;24;p2"/>
          <p:cNvGrpSpPr/>
          <p:nvPr/>
        </p:nvGrpSpPr>
        <p:grpSpPr>
          <a:xfrm rot="-432916">
            <a:off x="1986208" y="2407381"/>
            <a:ext cx="329627" cy="3759948"/>
            <a:chOff x="3015702" y="1986247"/>
            <a:chExt cx="329621" cy="3759877"/>
          </a:xfrm>
        </p:grpSpPr>
        <p:sp>
          <p:nvSpPr>
            <p:cNvPr id="25" name="Google Shape;25;p2"/>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26;p2"/>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7;p2"/>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28;p2"/>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9" name="Google Shape;29;p2"/>
          <p:cNvGrpSpPr/>
          <p:nvPr/>
        </p:nvGrpSpPr>
        <p:grpSpPr>
          <a:xfrm rot="-432916">
            <a:off x="1777680" y="2095025"/>
            <a:ext cx="429908" cy="1276891"/>
            <a:chOff x="2997536" y="1684476"/>
            <a:chExt cx="429900" cy="1276867"/>
          </a:xfrm>
        </p:grpSpPr>
        <p:sp>
          <p:nvSpPr>
            <p:cNvPr id="30" name="Google Shape;30;p2"/>
            <p:cNvSpPr/>
            <p:nvPr/>
          </p:nvSpPr>
          <p:spPr>
            <a:xfrm>
              <a:off x="2997536" y="1768245"/>
              <a:ext cx="429900" cy="19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 name="Google Shape;31;p2"/>
            <p:cNvSpPr/>
            <p:nvPr/>
          </p:nvSpPr>
          <p:spPr>
            <a:xfrm>
              <a:off x="3095436" y="1684476"/>
              <a:ext cx="229200" cy="89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 name="Google Shape;32;p2"/>
            <p:cNvSpPr/>
            <p:nvPr/>
          </p:nvSpPr>
          <p:spPr>
            <a:xfrm>
              <a:off x="3337660" y="1920643"/>
              <a:ext cx="89700" cy="1040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 name="Google Shape;33;p2"/>
          <p:cNvSpPr/>
          <p:nvPr/>
        </p:nvSpPr>
        <p:spPr>
          <a:xfrm rot="-434708">
            <a:off x="1954910" y="3411387"/>
            <a:ext cx="230742" cy="39975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Google Shape;34;p2"/>
          <p:cNvSpPr txBox="1"/>
          <p:nvPr/>
        </p:nvSpPr>
        <p:spPr>
          <a:xfrm rot="4967268">
            <a:off x="1605115" y="4358358"/>
            <a:ext cx="1149394" cy="3386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COLORS</a:t>
            </a:r>
            <a:endParaRPr/>
          </a:p>
        </p:txBody>
      </p:sp>
      <p:sp>
        <p:nvSpPr>
          <p:cNvPr id="35" name="Google Shape;35;p2"/>
          <p:cNvSpPr/>
          <p:nvPr/>
        </p:nvSpPr>
        <p:spPr>
          <a:xfrm rot="-400932">
            <a:off x="2844654" y="2507924"/>
            <a:ext cx="399615" cy="398458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6" name="Google Shape;36;p2"/>
          <p:cNvGrpSpPr/>
          <p:nvPr/>
        </p:nvGrpSpPr>
        <p:grpSpPr>
          <a:xfrm rot="-432916">
            <a:off x="2792617" y="2620337"/>
            <a:ext cx="329627" cy="3759948"/>
            <a:chOff x="3015702" y="1986247"/>
            <a:chExt cx="329621" cy="3759877"/>
          </a:xfrm>
        </p:grpSpPr>
        <p:sp>
          <p:nvSpPr>
            <p:cNvPr id="37" name="Google Shape;37;p2"/>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8" name="Google Shape;38;p2"/>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9" name="Google Shape;39;p2"/>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 name="Google Shape;40;p2"/>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41" name="Google Shape;41;p2"/>
          <p:cNvGrpSpPr/>
          <p:nvPr/>
        </p:nvGrpSpPr>
        <p:grpSpPr>
          <a:xfrm rot="-432916">
            <a:off x="2584089" y="2307981"/>
            <a:ext cx="429908" cy="1276891"/>
            <a:chOff x="2997536" y="1684476"/>
            <a:chExt cx="429900" cy="1276867"/>
          </a:xfrm>
        </p:grpSpPr>
        <p:sp>
          <p:nvSpPr>
            <p:cNvPr id="42" name="Google Shape;42;p2"/>
            <p:cNvSpPr/>
            <p:nvPr/>
          </p:nvSpPr>
          <p:spPr>
            <a:xfrm>
              <a:off x="2997536" y="1768245"/>
              <a:ext cx="429900" cy="19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3" name="Google Shape;43;p2"/>
            <p:cNvSpPr/>
            <p:nvPr/>
          </p:nvSpPr>
          <p:spPr>
            <a:xfrm>
              <a:off x="3095436" y="1684476"/>
              <a:ext cx="229200" cy="89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4" name="Google Shape;44;p2"/>
            <p:cNvSpPr/>
            <p:nvPr/>
          </p:nvSpPr>
          <p:spPr>
            <a:xfrm>
              <a:off x="3337660" y="1920643"/>
              <a:ext cx="89700" cy="1040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45" name="Google Shape;45;p2"/>
          <p:cNvSpPr/>
          <p:nvPr/>
        </p:nvSpPr>
        <p:spPr>
          <a:xfrm rot="-434708">
            <a:off x="2761319" y="3624342"/>
            <a:ext cx="230742" cy="39975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6" name="Google Shape;46;p2"/>
          <p:cNvSpPr txBox="1"/>
          <p:nvPr/>
        </p:nvSpPr>
        <p:spPr>
          <a:xfrm rot="4967429">
            <a:off x="2417579" y="4564406"/>
            <a:ext cx="1135477" cy="3386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BLACK</a:t>
            </a:r>
            <a:endParaRPr/>
          </a:p>
        </p:txBody>
      </p:sp>
      <p:sp>
        <p:nvSpPr>
          <p:cNvPr id="47" name="Google Shape;47;p2"/>
          <p:cNvSpPr txBox="1">
            <a:spLocks noGrp="1"/>
          </p:cNvSpPr>
          <p:nvPr>
            <p:ph type="ctrTitle"/>
          </p:nvPr>
        </p:nvSpPr>
        <p:spPr>
          <a:xfrm rot="285">
            <a:off x="4934220" y="2316819"/>
            <a:ext cx="3613800" cy="2736900"/>
          </a:xfrm>
          <a:prstGeom prst="rect">
            <a:avLst/>
          </a:prstGeom>
        </p:spPr>
        <p:txBody>
          <a:bodyPr spcFirstLastPara="1" wrap="square" lIns="121900" tIns="121900" rIns="121900" bIns="121900" anchor="b" anchorCtr="0">
            <a:noAutofit/>
          </a:bodyPr>
          <a:lstStyle>
            <a:lvl1pPr lvl="0">
              <a:spcBef>
                <a:spcPts val="0"/>
              </a:spcBef>
              <a:spcAft>
                <a:spcPts val="0"/>
              </a:spcAft>
              <a:buSzPts val="6900"/>
              <a:buNone/>
              <a:defRPr sz="6900"/>
            </a:lvl1pPr>
            <a:lvl2pPr lvl="1">
              <a:spcBef>
                <a:spcPts val="0"/>
              </a:spcBef>
              <a:spcAft>
                <a:spcPts val="0"/>
              </a:spcAft>
              <a:buSzPts val="6900"/>
              <a:buNone/>
              <a:defRPr sz="6900"/>
            </a:lvl2pPr>
            <a:lvl3pPr lvl="2">
              <a:spcBef>
                <a:spcPts val="0"/>
              </a:spcBef>
              <a:spcAft>
                <a:spcPts val="0"/>
              </a:spcAft>
              <a:buSzPts val="6900"/>
              <a:buNone/>
              <a:defRPr sz="6900"/>
            </a:lvl3pPr>
            <a:lvl4pPr lvl="3">
              <a:spcBef>
                <a:spcPts val="0"/>
              </a:spcBef>
              <a:spcAft>
                <a:spcPts val="0"/>
              </a:spcAft>
              <a:buSzPts val="6900"/>
              <a:buNone/>
              <a:defRPr sz="6900"/>
            </a:lvl4pPr>
            <a:lvl5pPr lvl="4">
              <a:spcBef>
                <a:spcPts val="0"/>
              </a:spcBef>
              <a:spcAft>
                <a:spcPts val="0"/>
              </a:spcAft>
              <a:buSzPts val="6900"/>
              <a:buNone/>
              <a:defRPr sz="6900"/>
            </a:lvl5pPr>
            <a:lvl6pPr lvl="5">
              <a:spcBef>
                <a:spcPts val="0"/>
              </a:spcBef>
              <a:spcAft>
                <a:spcPts val="0"/>
              </a:spcAft>
              <a:buSzPts val="6900"/>
              <a:buNone/>
              <a:defRPr sz="6900"/>
            </a:lvl6pPr>
            <a:lvl7pPr lvl="6">
              <a:spcBef>
                <a:spcPts val="0"/>
              </a:spcBef>
              <a:spcAft>
                <a:spcPts val="0"/>
              </a:spcAft>
              <a:buSzPts val="6900"/>
              <a:buNone/>
              <a:defRPr sz="6900"/>
            </a:lvl7pPr>
            <a:lvl8pPr lvl="7">
              <a:spcBef>
                <a:spcPts val="0"/>
              </a:spcBef>
              <a:spcAft>
                <a:spcPts val="0"/>
              </a:spcAft>
              <a:buSzPts val="6900"/>
              <a:buNone/>
              <a:defRPr sz="6900"/>
            </a:lvl8pPr>
            <a:lvl9pPr lvl="8">
              <a:spcBef>
                <a:spcPts val="0"/>
              </a:spcBef>
              <a:spcAft>
                <a:spcPts val="0"/>
              </a:spcAft>
              <a:buSzPts val="6900"/>
              <a:buNone/>
              <a:defRPr sz="6900"/>
            </a:lvl9pPr>
          </a:lstStyle>
          <a:p>
            <a:endParaRPr/>
          </a:p>
        </p:txBody>
      </p:sp>
      <p:sp>
        <p:nvSpPr>
          <p:cNvPr id="48" name="Google Shape;48;p2"/>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sMania">
  <p:cSld name="BLANK_1">
    <p:spTree>
      <p:nvGrpSpPr>
        <p:cNvPr id="1" name="Shape 304"/>
        <p:cNvGrpSpPr/>
        <p:nvPr/>
      </p:nvGrpSpPr>
      <p:grpSpPr>
        <a:xfrm>
          <a:off x="0" y="0"/>
          <a:ext cx="0" cy="0"/>
          <a:chOff x="0" y="0"/>
          <a:chExt cx="0" cy="0"/>
        </a:xfrm>
      </p:grpSpPr>
      <p:grpSp>
        <p:nvGrpSpPr>
          <p:cNvPr id="305" name="Google Shape;305;p11"/>
          <p:cNvGrpSpPr/>
          <p:nvPr/>
        </p:nvGrpSpPr>
        <p:grpSpPr>
          <a:xfrm>
            <a:off x="0" y="0"/>
            <a:ext cx="12192000" cy="6858000"/>
            <a:chOff x="0" y="0"/>
            <a:chExt cx="12192000" cy="6858000"/>
          </a:xfrm>
        </p:grpSpPr>
        <p:sp>
          <p:nvSpPr>
            <p:cNvPr id="306" name="Google Shape;306;p11"/>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 name="Google Shape;307;p11">
              <a:hlinkClick r:id="rId2"/>
            </p:cNvPr>
            <p:cNvPicPr preferRelativeResize="0"/>
            <p:nvPr/>
          </p:nvPicPr>
          <p:blipFill rotWithShape="1">
            <a:blip r:embed="rId3">
              <a:alphaModFix/>
            </a:blip>
            <a:srcRect/>
            <a:stretch/>
          </p:blipFill>
          <p:spPr>
            <a:xfrm>
              <a:off x="465600" y="331100"/>
              <a:ext cx="5101466" cy="2201299"/>
            </a:xfrm>
            <a:prstGeom prst="rect">
              <a:avLst/>
            </a:prstGeom>
            <a:noFill/>
            <a:ln>
              <a:noFill/>
            </a:ln>
          </p:spPr>
        </p:pic>
        <p:sp>
          <p:nvSpPr>
            <p:cNvPr id="308" name="Google Shape;308;p11"/>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b="1">
                  <a:solidFill>
                    <a:srgbClr val="3F3F3F"/>
                  </a:solidFill>
                  <a:latin typeface="Poppins"/>
                  <a:ea typeface="Poppins"/>
                  <a:cs typeface="Poppins"/>
                  <a:sym typeface="Poppins"/>
                </a:rPr>
                <a:t>Free </a:t>
              </a:r>
              <a:r>
                <a:rPr lang="en-GB" sz="3600">
                  <a:solidFill>
                    <a:srgbClr val="3F3F3F"/>
                  </a:solidFill>
                  <a:latin typeface="Poppins"/>
                  <a:ea typeface="Poppins"/>
                  <a:cs typeface="Poppins"/>
                  <a:sym typeface="Poppins"/>
                </a:rPr>
                <a:t>themes and templates for </a:t>
              </a:r>
              <a:r>
                <a:rPr lang="en-GB" sz="3600" b="1">
                  <a:solidFill>
                    <a:srgbClr val="3F3F3F"/>
                  </a:solidFill>
                  <a:latin typeface="Poppins"/>
                  <a:ea typeface="Poppins"/>
                  <a:cs typeface="Poppins"/>
                  <a:sym typeface="Poppins"/>
                </a:rPr>
                <a:t>Google Slides</a:t>
              </a:r>
              <a:r>
                <a:rPr lang="en-GB" sz="3600">
                  <a:solidFill>
                    <a:srgbClr val="3F3F3F"/>
                  </a:solidFill>
                  <a:latin typeface="Poppins"/>
                  <a:ea typeface="Poppins"/>
                  <a:cs typeface="Poppins"/>
                  <a:sym typeface="Poppins"/>
                </a:rPr>
                <a:t> or </a:t>
              </a:r>
              <a:r>
                <a:rPr lang="en-GB"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GB"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GB" sz="2700">
                  <a:solidFill>
                    <a:srgbClr val="3F3F3F"/>
                  </a:solidFill>
                  <a:latin typeface="Poppins"/>
                  <a:ea typeface="Poppins"/>
                  <a:cs typeface="Poppins"/>
                  <a:sym typeface="Poppins"/>
                </a:rPr>
                <a:t>Read </a:t>
              </a:r>
              <a:r>
                <a:rPr lang="en-GB" sz="2700" u="sng">
                  <a:solidFill>
                    <a:srgbClr val="3F3F3F"/>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FAQ</a:t>
              </a:r>
              <a:r>
                <a:rPr lang="en-GB" sz="4400" b="1">
                  <a:solidFill>
                    <a:srgbClr val="FFCB25"/>
                  </a:solidFill>
                  <a:latin typeface="Poppins"/>
                  <a:ea typeface="Poppins"/>
                  <a:cs typeface="Poppins"/>
                  <a:sym typeface="Poppins"/>
                </a:rPr>
                <a:t> </a:t>
              </a:r>
              <a:r>
                <a:rPr lang="en-GB"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p:txBody>
        </p:sp>
        <p:cxnSp>
          <p:nvCxnSpPr>
            <p:cNvPr id="309" name="Google Shape;309;p11"/>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310" name="Google Shape;310;p11">
              <a:hlinkClick r:id="rId5"/>
            </p:cNvPr>
            <p:cNvPicPr preferRelativeResize="0"/>
            <p:nvPr/>
          </p:nvPicPr>
          <p:blipFill>
            <a:blip r:embed="rId6">
              <a:alphaModFix/>
            </a:blip>
            <a:stretch>
              <a:fillRect/>
            </a:stretch>
          </p:blipFill>
          <p:spPr>
            <a:xfrm>
              <a:off x="8982558" y="5912306"/>
              <a:ext cx="713232" cy="637863"/>
            </a:xfrm>
            <a:prstGeom prst="rect">
              <a:avLst/>
            </a:prstGeom>
            <a:noFill/>
            <a:ln>
              <a:noFill/>
            </a:ln>
          </p:spPr>
        </p:pic>
        <p:pic>
          <p:nvPicPr>
            <p:cNvPr id="311" name="Google Shape;311;p11">
              <a:hlinkClick r:id="rId7"/>
            </p:cNvPr>
            <p:cNvPicPr preferRelativeResize="0"/>
            <p:nvPr/>
          </p:nvPicPr>
          <p:blipFill>
            <a:blip r:embed="rId8">
              <a:alphaModFix/>
            </a:blip>
            <a:stretch>
              <a:fillRect/>
            </a:stretch>
          </p:blipFill>
          <p:spPr>
            <a:xfrm>
              <a:off x="9764428" y="5916798"/>
              <a:ext cx="708660" cy="628879"/>
            </a:xfrm>
            <a:prstGeom prst="rect">
              <a:avLst/>
            </a:prstGeom>
            <a:noFill/>
            <a:ln>
              <a:noFill/>
            </a:ln>
          </p:spPr>
        </p:pic>
        <p:pic>
          <p:nvPicPr>
            <p:cNvPr id="312" name="Google Shape;312;p11">
              <a:hlinkClick r:id="rId9"/>
            </p:cNvPr>
            <p:cNvPicPr preferRelativeResize="0"/>
            <p:nvPr/>
          </p:nvPicPr>
          <p:blipFill>
            <a:blip r:embed="rId10">
              <a:alphaModFix/>
            </a:blip>
            <a:stretch>
              <a:fillRect/>
            </a:stretch>
          </p:blipFill>
          <p:spPr>
            <a:xfrm>
              <a:off x="10541715" y="5905569"/>
              <a:ext cx="612648" cy="624387"/>
            </a:xfrm>
            <a:prstGeom prst="rect">
              <a:avLst/>
            </a:prstGeom>
            <a:noFill/>
            <a:ln>
              <a:noFill/>
            </a:ln>
          </p:spPr>
        </p:pic>
        <p:pic>
          <p:nvPicPr>
            <p:cNvPr id="313" name="Google Shape;313;p11">
              <a:hlinkClick r:id="rId11"/>
            </p:cNvPr>
            <p:cNvPicPr preferRelativeResize="0"/>
            <p:nvPr/>
          </p:nvPicPr>
          <p:blipFill>
            <a:blip r:embed="rId12">
              <a:alphaModFix/>
            </a:blip>
            <a:stretch>
              <a:fillRect/>
            </a:stretch>
          </p:blipFill>
          <p:spPr>
            <a:xfrm>
              <a:off x="11219049" y="5916799"/>
              <a:ext cx="699516" cy="601927"/>
            </a:xfrm>
            <a:prstGeom prst="rect">
              <a:avLst/>
            </a:prstGeom>
            <a:noFill/>
            <a:ln>
              <a:noFill/>
            </a:ln>
          </p:spPr>
        </p:pic>
        <p:sp>
          <p:nvSpPr>
            <p:cNvPr id="314" name="Google Shape;314;p11"/>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49"/>
        <p:cNvGrpSpPr/>
        <p:nvPr/>
      </p:nvGrpSpPr>
      <p:grpSpPr>
        <a:xfrm>
          <a:off x="0" y="0"/>
          <a:ext cx="0" cy="0"/>
          <a:chOff x="0" y="0"/>
          <a:chExt cx="0" cy="0"/>
        </a:xfrm>
      </p:grpSpPr>
      <p:sp>
        <p:nvSpPr>
          <p:cNvPr id="50" name="Google Shape;50;p3"/>
          <p:cNvSpPr/>
          <p:nvPr/>
        </p:nvSpPr>
        <p:spPr>
          <a:xfrm>
            <a:off x="1873732" y="741010"/>
            <a:ext cx="9936300" cy="5522700"/>
          </a:xfrm>
          <a:prstGeom prst="rect">
            <a:avLst/>
          </a:prstGeom>
          <a:solidFill>
            <a:srgbClr val="FFFFFF"/>
          </a:solidFill>
          <a:ln>
            <a:noFill/>
          </a:ln>
          <a:effectLst>
            <a:outerShdw dist="177800" dir="2700000" algn="tl" rotWithShape="0">
              <a:srgbClr val="B2B2B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1" name="Google Shape;51;p3"/>
          <p:cNvSpPr txBox="1">
            <a:spLocks noGrp="1"/>
          </p:cNvSpPr>
          <p:nvPr>
            <p:ph type="title"/>
          </p:nvPr>
        </p:nvSpPr>
        <p:spPr>
          <a:xfrm>
            <a:off x="2357375" y="2867800"/>
            <a:ext cx="8939400" cy="11223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4800"/>
              <a:buNone/>
              <a:defRPr sz="4800" b="1"/>
            </a:lvl1pPr>
            <a:lvl2pPr lvl="1" algn="ctr">
              <a:spcBef>
                <a:spcPts val="0"/>
              </a:spcBef>
              <a:spcAft>
                <a:spcPts val="0"/>
              </a:spcAft>
              <a:buSzPts val="4800"/>
              <a:buNone/>
              <a:defRPr sz="4800" b="1"/>
            </a:lvl2pPr>
            <a:lvl3pPr lvl="2" algn="ctr">
              <a:spcBef>
                <a:spcPts val="0"/>
              </a:spcBef>
              <a:spcAft>
                <a:spcPts val="0"/>
              </a:spcAft>
              <a:buSzPts val="4800"/>
              <a:buNone/>
              <a:defRPr sz="4800" b="1"/>
            </a:lvl3pPr>
            <a:lvl4pPr lvl="3" algn="ctr">
              <a:spcBef>
                <a:spcPts val="0"/>
              </a:spcBef>
              <a:spcAft>
                <a:spcPts val="0"/>
              </a:spcAft>
              <a:buSzPts val="4800"/>
              <a:buNone/>
              <a:defRPr sz="4800" b="1"/>
            </a:lvl4pPr>
            <a:lvl5pPr lvl="4" algn="ctr">
              <a:spcBef>
                <a:spcPts val="0"/>
              </a:spcBef>
              <a:spcAft>
                <a:spcPts val="0"/>
              </a:spcAft>
              <a:buSzPts val="4800"/>
              <a:buNone/>
              <a:defRPr sz="4800" b="1"/>
            </a:lvl5pPr>
            <a:lvl6pPr lvl="5" algn="ctr">
              <a:spcBef>
                <a:spcPts val="0"/>
              </a:spcBef>
              <a:spcAft>
                <a:spcPts val="0"/>
              </a:spcAft>
              <a:buSzPts val="4800"/>
              <a:buNone/>
              <a:defRPr sz="4800" b="1"/>
            </a:lvl6pPr>
            <a:lvl7pPr lvl="6" algn="ctr">
              <a:spcBef>
                <a:spcPts val="0"/>
              </a:spcBef>
              <a:spcAft>
                <a:spcPts val="0"/>
              </a:spcAft>
              <a:buSzPts val="4800"/>
              <a:buNone/>
              <a:defRPr sz="4800" b="1"/>
            </a:lvl7pPr>
            <a:lvl8pPr lvl="7" algn="ctr">
              <a:spcBef>
                <a:spcPts val="0"/>
              </a:spcBef>
              <a:spcAft>
                <a:spcPts val="0"/>
              </a:spcAft>
              <a:buSzPts val="4800"/>
              <a:buNone/>
              <a:defRPr sz="4800" b="1"/>
            </a:lvl8pPr>
            <a:lvl9pPr lvl="8" algn="ctr">
              <a:spcBef>
                <a:spcPts val="0"/>
              </a:spcBef>
              <a:spcAft>
                <a:spcPts val="0"/>
              </a:spcAft>
              <a:buSzPts val="4800"/>
              <a:buNone/>
              <a:defRPr sz="4800" b="1"/>
            </a:lvl9pPr>
          </a:lstStyle>
          <a:p>
            <a:endParaRPr/>
          </a:p>
        </p:txBody>
      </p:sp>
      <p:sp>
        <p:nvSpPr>
          <p:cNvPr id="52" name="Google Shape;52;p3"/>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3" name="Google Shape;53;p3"/>
          <p:cNvSpPr/>
          <p:nvPr/>
        </p:nvSpPr>
        <p:spPr>
          <a:xfrm rot="585980">
            <a:off x="477915" y="1503847"/>
            <a:ext cx="399692" cy="3984304"/>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54" name="Google Shape;54;p3"/>
          <p:cNvGrpSpPr/>
          <p:nvPr/>
        </p:nvGrpSpPr>
        <p:grpSpPr>
          <a:xfrm rot="554120">
            <a:off x="429613" y="1591611"/>
            <a:ext cx="329642" cy="3760115"/>
            <a:chOff x="3015702" y="1986247"/>
            <a:chExt cx="329621" cy="3759877"/>
          </a:xfrm>
        </p:grpSpPr>
        <p:sp>
          <p:nvSpPr>
            <p:cNvPr id="55" name="Google Shape;55;p3"/>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 name="Google Shape;56;p3"/>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7" name="Google Shape;57;p3"/>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8" name="Google Shape;58;p3"/>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59" name="Google Shape;59;p3"/>
          <p:cNvGrpSpPr/>
          <p:nvPr/>
        </p:nvGrpSpPr>
        <p:grpSpPr>
          <a:xfrm rot="554120">
            <a:off x="667622" y="1297999"/>
            <a:ext cx="429927" cy="1276948"/>
            <a:chOff x="2997536" y="1684476"/>
            <a:chExt cx="429900" cy="1276867"/>
          </a:xfrm>
        </p:grpSpPr>
        <p:sp>
          <p:nvSpPr>
            <p:cNvPr id="60" name="Google Shape;60;p3"/>
            <p:cNvSpPr/>
            <p:nvPr/>
          </p:nvSpPr>
          <p:spPr>
            <a:xfrm>
              <a:off x="2997536" y="1768245"/>
              <a:ext cx="429900" cy="193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1" name="Google Shape;61;p3"/>
            <p:cNvSpPr/>
            <p:nvPr/>
          </p:nvSpPr>
          <p:spPr>
            <a:xfrm>
              <a:off x="3095436" y="1684476"/>
              <a:ext cx="229200" cy="89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2" name="Google Shape;62;p3"/>
            <p:cNvSpPr/>
            <p:nvPr/>
          </p:nvSpPr>
          <p:spPr>
            <a:xfrm>
              <a:off x="3337660" y="1920643"/>
              <a:ext cx="89700" cy="1040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63" name="Google Shape;63;p3"/>
          <p:cNvSpPr/>
          <p:nvPr/>
        </p:nvSpPr>
        <p:spPr>
          <a:xfrm rot="552304">
            <a:off x="592872" y="2600420"/>
            <a:ext cx="230671" cy="39969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4" name="Google Shape;64;p3"/>
          <p:cNvSpPr txBox="1"/>
          <p:nvPr/>
        </p:nvSpPr>
        <p:spPr>
          <a:xfrm rot="5953748">
            <a:off x="-941" y="3523762"/>
            <a:ext cx="1114832" cy="3388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COLORS</a:t>
            </a:r>
            <a:endParaRPr/>
          </a:p>
        </p:txBody>
      </p:sp>
      <p:sp>
        <p:nvSpPr>
          <p:cNvPr id="65" name="Google Shape;65;p3"/>
          <p:cNvSpPr/>
          <p:nvPr/>
        </p:nvSpPr>
        <p:spPr>
          <a:xfrm rot="585980">
            <a:off x="1062323" y="2094221"/>
            <a:ext cx="399692" cy="3984304"/>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66" name="Google Shape;66;p3"/>
          <p:cNvGrpSpPr/>
          <p:nvPr/>
        </p:nvGrpSpPr>
        <p:grpSpPr>
          <a:xfrm rot="554120">
            <a:off x="1014021" y="2181984"/>
            <a:ext cx="329642" cy="3760115"/>
            <a:chOff x="3015702" y="1986247"/>
            <a:chExt cx="329621" cy="3759877"/>
          </a:xfrm>
        </p:grpSpPr>
        <p:sp>
          <p:nvSpPr>
            <p:cNvPr id="67" name="Google Shape;67;p3"/>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8" name="Google Shape;68;p3"/>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9" name="Google Shape;69;p3"/>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0" name="Google Shape;70;p3"/>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71" name="Google Shape;71;p3"/>
          <p:cNvGrpSpPr/>
          <p:nvPr/>
        </p:nvGrpSpPr>
        <p:grpSpPr>
          <a:xfrm rot="554120">
            <a:off x="1252030" y="1888372"/>
            <a:ext cx="429927" cy="1276948"/>
            <a:chOff x="2997536" y="1684476"/>
            <a:chExt cx="429900" cy="1276867"/>
          </a:xfrm>
        </p:grpSpPr>
        <p:sp>
          <p:nvSpPr>
            <p:cNvPr id="72" name="Google Shape;72;p3"/>
            <p:cNvSpPr/>
            <p:nvPr/>
          </p:nvSpPr>
          <p:spPr>
            <a:xfrm>
              <a:off x="2997536" y="1768245"/>
              <a:ext cx="429900" cy="19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3" name="Google Shape;73;p3"/>
            <p:cNvSpPr/>
            <p:nvPr/>
          </p:nvSpPr>
          <p:spPr>
            <a:xfrm>
              <a:off x="3095436" y="1684476"/>
              <a:ext cx="229200" cy="89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4" name="Google Shape;74;p3"/>
            <p:cNvSpPr/>
            <p:nvPr/>
          </p:nvSpPr>
          <p:spPr>
            <a:xfrm>
              <a:off x="3337660" y="1920643"/>
              <a:ext cx="89700" cy="1040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75" name="Google Shape;75;p3"/>
          <p:cNvSpPr/>
          <p:nvPr/>
        </p:nvSpPr>
        <p:spPr>
          <a:xfrm rot="552304">
            <a:off x="1177279" y="3190793"/>
            <a:ext cx="230671" cy="39969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6" name="Google Shape;76;p3"/>
          <p:cNvSpPr txBox="1"/>
          <p:nvPr/>
        </p:nvSpPr>
        <p:spPr>
          <a:xfrm rot="5954415">
            <a:off x="565694" y="4129138"/>
            <a:ext cx="1145261" cy="3388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BLACK</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3"/>
        </a:solidFill>
        <a:effectLst/>
      </p:bgPr>
    </p:bg>
    <p:spTree>
      <p:nvGrpSpPr>
        <p:cNvPr id="1" name="Shape 77"/>
        <p:cNvGrpSpPr/>
        <p:nvPr/>
      </p:nvGrpSpPr>
      <p:grpSpPr>
        <a:xfrm>
          <a:off x="0" y="0"/>
          <a:ext cx="0" cy="0"/>
          <a:chOff x="0" y="0"/>
          <a:chExt cx="0" cy="0"/>
        </a:xfrm>
      </p:grpSpPr>
      <p:sp>
        <p:nvSpPr>
          <p:cNvPr id="78" name="Google Shape;78;p4"/>
          <p:cNvSpPr/>
          <p:nvPr/>
        </p:nvSpPr>
        <p:spPr>
          <a:xfrm rot="10800000">
            <a:off x="1349977" y="337061"/>
            <a:ext cx="4777800" cy="6201000"/>
          </a:xfrm>
          <a:prstGeom prst="rect">
            <a:avLst/>
          </a:prstGeom>
          <a:solidFill>
            <a:srgbClr val="F2F2F2"/>
          </a:solidFill>
          <a:ln>
            <a:noFill/>
          </a:ln>
          <a:effectLst>
            <a:outerShdw dist="177800" dir="2700000" algn="tl" rotWithShape="0">
              <a:srgbClr val="B2B2B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9" name="Google Shape;79;p4"/>
          <p:cNvSpPr/>
          <p:nvPr/>
        </p:nvSpPr>
        <p:spPr>
          <a:xfrm>
            <a:off x="6308436" y="330032"/>
            <a:ext cx="4777800" cy="6201000"/>
          </a:xfrm>
          <a:prstGeom prst="rect">
            <a:avLst/>
          </a:prstGeom>
          <a:solidFill>
            <a:srgbClr val="F2F2F2"/>
          </a:solidFill>
          <a:ln>
            <a:noFill/>
          </a:ln>
          <a:effectLst>
            <a:outerShdw dist="177800" dir="2700000" algn="tl" rotWithShape="0">
              <a:srgbClr val="B2B2B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80" name="Google Shape;80;p4"/>
          <p:cNvGrpSpPr/>
          <p:nvPr/>
        </p:nvGrpSpPr>
        <p:grpSpPr>
          <a:xfrm>
            <a:off x="5853776" y="1053680"/>
            <a:ext cx="762900" cy="4734588"/>
            <a:chOff x="5853776" y="1053680"/>
            <a:chExt cx="762900" cy="4734588"/>
          </a:xfrm>
        </p:grpSpPr>
        <p:sp>
          <p:nvSpPr>
            <p:cNvPr id="81" name="Google Shape;81;p4"/>
            <p:cNvSpPr/>
            <p:nvPr/>
          </p:nvSpPr>
          <p:spPr>
            <a:xfrm>
              <a:off x="5853776" y="1053680"/>
              <a:ext cx="762900" cy="218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2" name="Google Shape;82;p4"/>
            <p:cNvSpPr/>
            <p:nvPr/>
          </p:nvSpPr>
          <p:spPr>
            <a:xfrm>
              <a:off x="5853776" y="1806428"/>
              <a:ext cx="762900" cy="218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3" name="Google Shape;83;p4"/>
            <p:cNvSpPr/>
            <p:nvPr/>
          </p:nvSpPr>
          <p:spPr>
            <a:xfrm>
              <a:off x="5853776" y="2559176"/>
              <a:ext cx="762900" cy="218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4" name="Google Shape;84;p4"/>
            <p:cNvSpPr/>
            <p:nvPr/>
          </p:nvSpPr>
          <p:spPr>
            <a:xfrm>
              <a:off x="5853776" y="3311924"/>
              <a:ext cx="762900" cy="218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5" name="Google Shape;85;p4"/>
            <p:cNvSpPr/>
            <p:nvPr/>
          </p:nvSpPr>
          <p:spPr>
            <a:xfrm>
              <a:off x="5853776" y="4064672"/>
              <a:ext cx="762900" cy="218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6" name="Google Shape;86;p4"/>
            <p:cNvSpPr/>
            <p:nvPr/>
          </p:nvSpPr>
          <p:spPr>
            <a:xfrm>
              <a:off x="5853776" y="5570168"/>
              <a:ext cx="762900" cy="218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7" name="Google Shape;87;p4"/>
            <p:cNvSpPr/>
            <p:nvPr/>
          </p:nvSpPr>
          <p:spPr>
            <a:xfrm>
              <a:off x="5853776" y="4817420"/>
              <a:ext cx="762900" cy="218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88" name="Google Shape;88;p4"/>
          <p:cNvSpPr/>
          <p:nvPr/>
        </p:nvSpPr>
        <p:spPr>
          <a:xfrm rot="-400932">
            <a:off x="417891" y="2295053"/>
            <a:ext cx="399615" cy="398458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89" name="Google Shape;89;p4"/>
          <p:cNvGrpSpPr/>
          <p:nvPr/>
        </p:nvGrpSpPr>
        <p:grpSpPr>
          <a:xfrm rot="-432916">
            <a:off x="365853" y="2407465"/>
            <a:ext cx="329627" cy="3759948"/>
            <a:chOff x="3015702" y="1986247"/>
            <a:chExt cx="329621" cy="3759877"/>
          </a:xfrm>
        </p:grpSpPr>
        <p:sp>
          <p:nvSpPr>
            <p:cNvPr id="90" name="Google Shape;90;p4"/>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1" name="Google Shape;91;p4"/>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2" name="Google Shape;92;p4"/>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3" name="Google Shape;93;p4"/>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94" name="Google Shape;94;p4"/>
          <p:cNvGrpSpPr/>
          <p:nvPr/>
        </p:nvGrpSpPr>
        <p:grpSpPr>
          <a:xfrm rot="-432916">
            <a:off x="157325" y="2095109"/>
            <a:ext cx="429908" cy="1276891"/>
            <a:chOff x="2997536" y="1684476"/>
            <a:chExt cx="429900" cy="1276867"/>
          </a:xfrm>
        </p:grpSpPr>
        <p:sp>
          <p:nvSpPr>
            <p:cNvPr id="95" name="Google Shape;95;p4"/>
            <p:cNvSpPr/>
            <p:nvPr/>
          </p:nvSpPr>
          <p:spPr>
            <a:xfrm>
              <a:off x="2997536" y="1768245"/>
              <a:ext cx="429900" cy="193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6" name="Google Shape;96;p4"/>
            <p:cNvSpPr/>
            <p:nvPr/>
          </p:nvSpPr>
          <p:spPr>
            <a:xfrm>
              <a:off x="3095436" y="1684476"/>
              <a:ext cx="229200" cy="897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7" name="Google Shape;97;p4"/>
            <p:cNvSpPr/>
            <p:nvPr/>
          </p:nvSpPr>
          <p:spPr>
            <a:xfrm>
              <a:off x="3337660" y="1920643"/>
              <a:ext cx="89700" cy="10407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98" name="Google Shape;98;p4"/>
          <p:cNvSpPr/>
          <p:nvPr/>
        </p:nvSpPr>
        <p:spPr>
          <a:xfrm rot="-434708">
            <a:off x="334555" y="3411471"/>
            <a:ext cx="230742" cy="399752"/>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9" name="Google Shape;99;p4"/>
          <p:cNvSpPr txBox="1"/>
          <p:nvPr/>
        </p:nvSpPr>
        <p:spPr>
          <a:xfrm rot="4966973">
            <a:off x="-8581" y="4350931"/>
            <a:ext cx="1134287" cy="3386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COLORS</a:t>
            </a:r>
            <a:endParaRPr/>
          </a:p>
        </p:txBody>
      </p:sp>
      <p:sp>
        <p:nvSpPr>
          <p:cNvPr id="100" name="Google Shape;100;p4"/>
          <p:cNvSpPr/>
          <p:nvPr/>
        </p:nvSpPr>
        <p:spPr>
          <a:xfrm rot="-400932">
            <a:off x="1145578" y="2695732"/>
            <a:ext cx="399615" cy="398458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01" name="Google Shape;101;p4"/>
          <p:cNvGrpSpPr/>
          <p:nvPr/>
        </p:nvGrpSpPr>
        <p:grpSpPr>
          <a:xfrm rot="-432916">
            <a:off x="1093540" y="2808144"/>
            <a:ext cx="329627" cy="3759948"/>
            <a:chOff x="3015702" y="1986247"/>
            <a:chExt cx="329621" cy="3759877"/>
          </a:xfrm>
        </p:grpSpPr>
        <p:sp>
          <p:nvSpPr>
            <p:cNvPr id="102" name="Google Shape;102;p4"/>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3" name="Google Shape;103;p4"/>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4" name="Google Shape;104;p4"/>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5" name="Google Shape;105;p4"/>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106" name="Google Shape;106;p4"/>
          <p:cNvGrpSpPr/>
          <p:nvPr/>
        </p:nvGrpSpPr>
        <p:grpSpPr>
          <a:xfrm rot="-432916">
            <a:off x="885012" y="2495788"/>
            <a:ext cx="429908" cy="1276891"/>
            <a:chOff x="2997536" y="1684476"/>
            <a:chExt cx="429900" cy="1276867"/>
          </a:xfrm>
        </p:grpSpPr>
        <p:sp>
          <p:nvSpPr>
            <p:cNvPr id="107" name="Google Shape;107;p4"/>
            <p:cNvSpPr/>
            <p:nvPr/>
          </p:nvSpPr>
          <p:spPr>
            <a:xfrm>
              <a:off x="2997536" y="1768245"/>
              <a:ext cx="429900" cy="19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8" name="Google Shape;108;p4"/>
            <p:cNvSpPr/>
            <p:nvPr/>
          </p:nvSpPr>
          <p:spPr>
            <a:xfrm>
              <a:off x="3095436" y="1684476"/>
              <a:ext cx="229200" cy="89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9" name="Google Shape;109;p4"/>
            <p:cNvSpPr/>
            <p:nvPr/>
          </p:nvSpPr>
          <p:spPr>
            <a:xfrm>
              <a:off x="3337660" y="1920643"/>
              <a:ext cx="89700" cy="1040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110" name="Google Shape;110;p4"/>
          <p:cNvSpPr/>
          <p:nvPr/>
        </p:nvSpPr>
        <p:spPr>
          <a:xfrm rot="-434708">
            <a:off x="1062242" y="3812149"/>
            <a:ext cx="230742" cy="39975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1" name="Google Shape;111;p4"/>
          <p:cNvSpPr txBox="1"/>
          <p:nvPr/>
        </p:nvSpPr>
        <p:spPr>
          <a:xfrm rot="4967667">
            <a:off x="705641" y="4766754"/>
            <a:ext cx="1164799" cy="3386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BLACK</a:t>
            </a:r>
            <a:endParaRPr/>
          </a:p>
        </p:txBody>
      </p:sp>
      <p:sp>
        <p:nvSpPr>
          <p:cNvPr id="112" name="Google Shape;112;p4"/>
          <p:cNvSpPr txBox="1">
            <a:spLocks noGrp="1"/>
          </p:cNvSpPr>
          <p:nvPr>
            <p:ph type="title"/>
          </p:nvPr>
        </p:nvSpPr>
        <p:spPr>
          <a:xfrm>
            <a:off x="1775275" y="1361900"/>
            <a:ext cx="36963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113" name="Google Shape;113;p4"/>
          <p:cNvSpPr txBox="1">
            <a:spLocks noGrp="1"/>
          </p:cNvSpPr>
          <p:nvPr>
            <p:ph type="body" idx="1"/>
          </p:nvPr>
        </p:nvSpPr>
        <p:spPr>
          <a:xfrm>
            <a:off x="6998801" y="1536625"/>
            <a:ext cx="3638100" cy="4555200"/>
          </a:xfrm>
          <a:prstGeom prst="rect">
            <a:avLst/>
          </a:prstGeom>
        </p:spPr>
        <p:txBody>
          <a:bodyPr spcFirstLastPara="1" wrap="square" lIns="121900" tIns="121900" rIns="121900" bIns="121900" anchor="t" anchorCtr="0">
            <a:noAutofit/>
          </a:bodyPr>
          <a:lstStyle>
            <a:lvl1pPr marL="457200" lvl="0" indent="-393700">
              <a:spcBef>
                <a:spcPts val="0"/>
              </a:spcBef>
              <a:spcAft>
                <a:spcPts val="0"/>
              </a:spcAft>
              <a:buSzPts val="2600"/>
              <a:buChar char="●"/>
              <a:defRPr/>
            </a:lvl1pPr>
            <a:lvl2pPr marL="914400" lvl="1" indent="-393700">
              <a:spcBef>
                <a:spcPts val="2100"/>
              </a:spcBef>
              <a:spcAft>
                <a:spcPts val="0"/>
              </a:spcAft>
              <a:buSzPts val="2600"/>
              <a:buChar char="○"/>
              <a:defRPr/>
            </a:lvl2pPr>
            <a:lvl3pPr marL="1371600" lvl="2" indent="-393700">
              <a:spcBef>
                <a:spcPts val="2100"/>
              </a:spcBef>
              <a:spcAft>
                <a:spcPts val="0"/>
              </a:spcAft>
              <a:buSzPts val="2600"/>
              <a:buChar char="■"/>
              <a:defRPr/>
            </a:lvl3pPr>
            <a:lvl4pPr marL="1828800" lvl="3" indent="-393700">
              <a:spcBef>
                <a:spcPts val="2100"/>
              </a:spcBef>
              <a:spcAft>
                <a:spcPts val="0"/>
              </a:spcAft>
              <a:buSzPts val="2600"/>
              <a:buChar char="●"/>
              <a:defRPr/>
            </a:lvl4pPr>
            <a:lvl5pPr marL="2286000" lvl="4" indent="-393700">
              <a:spcBef>
                <a:spcPts val="2100"/>
              </a:spcBef>
              <a:spcAft>
                <a:spcPts val="0"/>
              </a:spcAft>
              <a:buSzPts val="2600"/>
              <a:buChar char="○"/>
              <a:defRPr/>
            </a:lvl5pPr>
            <a:lvl6pPr marL="2743200" lvl="5" indent="-393700">
              <a:spcBef>
                <a:spcPts val="2100"/>
              </a:spcBef>
              <a:spcAft>
                <a:spcPts val="0"/>
              </a:spcAft>
              <a:buSzPts val="2600"/>
              <a:buChar char="■"/>
              <a:defRPr/>
            </a:lvl6pPr>
            <a:lvl7pPr marL="3200400" lvl="6" indent="-393700">
              <a:spcBef>
                <a:spcPts val="2100"/>
              </a:spcBef>
              <a:spcAft>
                <a:spcPts val="0"/>
              </a:spcAft>
              <a:buSzPts val="2600"/>
              <a:buChar char="●"/>
              <a:defRPr/>
            </a:lvl7pPr>
            <a:lvl8pPr marL="3657600" lvl="7" indent="-393700">
              <a:spcBef>
                <a:spcPts val="2100"/>
              </a:spcBef>
              <a:spcAft>
                <a:spcPts val="0"/>
              </a:spcAft>
              <a:buSzPts val="2600"/>
              <a:buChar char="○"/>
              <a:defRPr/>
            </a:lvl8pPr>
            <a:lvl9pPr marL="4114800" lvl="8" indent="-393700">
              <a:spcBef>
                <a:spcPts val="2100"/>
              </a:spcBef>
              <a:spcAft>
                <a:spcPts val="2100"/>
              </a:spcAft>
              <a:buSzPts val="2600"/>
              <a:buChar char="■"/>
              <a:defRPr/>
            </a:lvl9pPr>
          </a:lstStyle>
          <a:p>
            <a:endParaRPr/>
          </a:p>
        </p:txBody>
      </p:sp>
      <p:sp>
        <p:nvSpPr>
          <p:cNvPr id="114" name="Google Shape;114;p4"/>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4"/>
        </a:solidFill>
        <a:effectLst/>
      </p:bgPr>
    </p:bg>
    <p:spTree>
      <p:nvGrpSpPr>
        <p:cNvPr id="1" name="Shape 115"/>
        <p:cNvGrpSpPr/>
        <p:nvPr/>
      </p:nvGrpSpPr>
      <p:grpSpPr>
        <a:xfrm>
          <a:off x="0" y="0"/>
          <a:ext cx="0" cy="0"/>
          <a:chOff x="0" y="0"/>
          <a:chExt cx="0" cy="0"/>
        </a:xfrm>
      </p:grpSpPr>
      <p:sp>
        <p:nvSpPr>
          <p:cNvPr id="116" name="Google Shape;116;p5"/>
          <p:cNvSpPr/>
          <p:nvPr/>
        </p:nvSpPr>
        <p:spPr>
          <a:xfrm rot="10800000">
            <a:off x="511777" y="337061"/>
            <a:ext cx="4777800" cy="6201000"/>
          </a:xfrm>
          <a:prstGeom prst="rect">
            <a:avLst/>
          </a:prstGeom>
          <a:solidFill>
            <a:srgbClr val="F2F2F2"/>
          </a:solidFill>
          <a:ln>
            <a:noFill/>
          </a:ln>
          <a:effectLst>
            <a:outerShdw dist="177800" dir="2700000" algn="tl" rotWithShape="0">
              <a:srgbClr val="B2B2B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7" name="Google Shape;117;p5"/>
          <p:cNvSpPr/>
          <p:nvPr/>
        </p:nvSpPr>
        <p:spPr>
          <a:xfrm>
            <a:off x="5470236" y="330032"/>
            <a:ext cx="4777800" cy="6201000"/>
          </a:xfrm>
          <a:prstGeom prst="rect">
            <a:avLst/>
          </a:prstGeom>
          <a:solidFill>
            <a:srgbClr val="F2F2F2"/>
          </a:solidFill>
          <a:ln>
            <a:noFill/>
          </a:ln>
          <a:effectLst>
            <a:outerShdw dist="177800" dir="2700000" algn="tl" rotWithShape="0">
              <a:srgbClr val="B2B2B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18" name="Google Shape;118;p5"/>
          <p:cNvGrpSpPr/>
          <p:nvPr/>
        </p:nvGrpSpPr>
        <p:grpSpPr>
          <a:xfrm>
            <a:off x="5015576" y="1053680"/>
            <a:ext cx="762900" cy="4734588"/>
            <a:chOff x="5853776" y="1053680"/>
            <a:chExt cx="762900" cy="4734588"/>
          </a:xfrm>
        </p:grpSpPr>
        <p:sp>
          <p:nvSpPr>
            <p:cNvPr id="119" name="Google Shape;119;p5"/>
            <p:cNvSpPr/>
            <p:nvPr/>
          </p:nvSpPr>
          <p:spPr>
            <a:xfrm>
              <a:off x="5853776" y="1053680"/>
              <a:ext cx="762900" cy="218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0" name="Google Shape;120;p5"/>
            <p:cNvSpPr/>
            <p:nvPr/>
          </p:nvSpPr>
          <p:spPr>
            <a:xfrm>
              <a:off x="5853776" y="1806428"/>
              <a:ext cx="762900" cy="218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1" name="Google Shape;121;p5"/>
            <p:cNvSpPr/>
            <p:nvPr/>
          </p:nvSpPr>
          <p:spPr>
            <a:xfrm>
              <a:off x="5853776" y="2559176"/>
              <a:ext cx="762900" cy="218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2" name="Google Shape;122;p5"/>
            <p:cNvSpPr/>
            <p:nvPr/>
          </p:nvSpPr>
          <p:spPr>
            <a:xfrm>
              <a:off x="5853776" y="3311924"/>
              <a:ext cx="762900" cy="218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3" name="Google Shape;123;p5"/>
            <p:cNvSpPr/>
            <p:nvPr/>
          </p:nvSpPr>
          <p:spPr>
            <a:xfrm>
              <a:off x="5853776" y="4064672"/>
              <a:ext cx="762900" cy="218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4" name="Google Shape;124;p5"/>
            <p:cNvSpPr/>
            <p:nvPr/>
          </p:nvSpPr>
          <p:spPr>
            <a:xfrm>
              <a:off x="5853776" y="5570168"/>
              <a:ext cx="762900" cy="218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5" name="Google Shape;125;p5"/>
            <p:cNvSpPr/>
            <p:nvPr/>
          </p:nvSpPr>
          <p:spPr>
            <a:xfrm>
              <a:off x="5853776" y="4817420"/>
              <a:ext cx="762900" cy="218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126" name="Google Shape;126;p5"/>
          <p:cNvSpPr/>
          <p:nvPr/>
        </p:nvSpPr>
        <p:spPr>
          <a:xfrm rot="206533">
            <a:off x="10863140" y="1984738"/>
            <a:ext cx="399721" cy="3984634"/>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27" name="Google Shape;127;p5"/>
          <p:cNvGrpSpPr/>
          <p:nvPr/>
        </p:nvGrpSpPr>
        <p:grpSpPr>
          <a:xfrm rot="174371">
            <a:off x="10812528" y="2081664"/>
            <a:ext cx="329617" cy="3759824"/>
            <a:chOff x="3015702" y="1986247"/>
            <a:chExt cx="329621" cy="3759877"/>
          </a:xfrm>
        </p:grpSpPr>
        <p:sp>
          <p:nvSpPr>
            <p:cNvPr id="128" name="Google Shape;128;p5"/>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9" name="Google Shape;129;p5"/>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30" name="Google Shape;130;p5"/>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31" name="Google Shape;131;p5"/>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132" name="Google Shape;132;p5"/>
          <p:cNvGrpSpPr/>
          <p:nvPr/>
        </p:nvGrpSpPr>
        <p:grpSpPr>
          <a:xfrm rot="174371">
            <a:off x="10879537" y="1765666"/>
            <a:ext cx="429894" cy="1276849"/>
            <a:chOff x="2997536" y="1684476"/>
            <a:chExt cx="429900" cy="1276867"/>
          </a:xfrm>
        </p:grpSpPr>
        <p:sp>
          <p:nvSpPr>
            <p:cNvPr id="133" name="Google Shape;133;p5"/>
            <p:cNvSpPr/>
            <p:nvPr/>
          </p:nvSpPr>
          <p:spPr>
            <a:xfrm>
              <a:off x="2997536" y="1768245"/>
              <a:ext cx="429900" cy="193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34" name="Google Shape;134;p5"/>
            <p:cNvSpPr/>
            <p:nvPr/>
          </p:nvSpPr>
          <p:spPr>
            <a:xfrm>
              <a:off x="3095436" y="1684476"/>
              <a:ext cx="229200" cy="897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35" name="Google Shape;135;p5"/>
            <p:cNvSpPr/>
            <p:nvPr/>
          </p:nvSpPr>
          <p:spPr>
            <a:xfrm>
              <a:off x="3337660" y="1920643"/>
              <a:ext cx="89700" cy="10407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136" name="Google Shape;136;p5"/>
          <p:cNvSpPr/>
          <p:nvPr/>
        </p:nvSpPr>
        <p:spPr>
          <a:xfrm rot="169958">
            <a:off x="10901267" y="3082093"/>
            <a:ext cx="230682" cy="399821"/>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37" name="Google Shape;137;p5"/>
          <p:cNvSpPr txBox="1"/>
          <p:nvPr/>
        </p:nvSpPr>
        <p:spPr>
          <a:xfrm rot="5575180">
            <a:off x="10385901" y="4036558"/>
            <a:ext cx="1154398" cy="3388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COLORS</a:t>
            </a:r>
            <a:endParaRPr/>
          </a:p>
        </p:txBody>
      </p:sp>
      <p:sp>
        <p:nvSpPr>
          <p:cNvPr id="138" name="Google Shape;138;p5"/>
          <p:cNvSpPr/>
          <p:nvPr/>
        </p:nvSpPr>
        <p:spPr>
          <a:xfrm rot="206533">
            <a:off x="11509069" y="2507086"/>
            <a:ext cx="399721" cy="3984634"/>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39" name="Google Shape;139;p5"/>
          <p:cNvGrpSpPr/>
          <p:nvPr/>
        </p:nvGrpSpPr>
        <p:grpSpPr>
          <a:xfrm rot="174371">
            <a:off x="11458458" y="2604012"/>
            <a:ext cx="329617" cy="3759824"/>
            <a:chOff x="3015702" y="1986247"/>
            <a:chExt cx="329621" cy="3759877"/>
          </a:xfrm>
        </p:grpSpPr>
        <p:sp>
          <p:nvSpPr>
            <p:cNvPr id="140" name="Google Shape;140;p5"/>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1" name="Google Shape;141;p5"/>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2" name="Google Shape;142;p5"/>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3" name="Google Shape;143;p5"/>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144" name="Google Shape;144;p5"/>
          <p:cNvGrpSpPr/>
          <p:nvPr/>
        </p:nvGrpSpPr>
        <p:grpSpPr>
          <a:xfrm rot="174371">
            <a:off x="11525466" y="2288015"/>
            <a:ext cx="429894" cy="1276849"/>
            <a:chOff x="2997536" y="1684476"/>
            <a:chExt cx="429900" cy="1276867"/>
          </a:xfrm>
        </p:grpSpPr>
        <p:sp>
          <p:nvSpPr>
            <p:cNvPr id="145" name="Google Shape;145;p5"/>
            <p:cNvSpPr/>
            <p:nvPr/>
          </p:nvSpPr>
          <p:spPr>
            <a:xfrm>
              <a:off x="2997536" y="1768245"/>
              <a:ext cx="429900" cy="19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6" name="Google Shape;146;p5"/>
            <p:cNvSpPr/>
            <p:nvPr/>
          </p:nvSpPr>
          <p:spPr>
            <a:xfrm>
              <a:off x="3095436" y="1684476"/>
              <a:ext cx="229200" cy="89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7" name="Google Shape;147;p5"/>
            <p:cNvSpPr/>
            <p:nvPr/>
          </p:nvSpPr>
          <p:spPr>
            <a:xfrm>
              <a:off x="3337660" y="1920643"/>
              <a:ext cx="89700" cy="1040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148" name="Google Shape;148;p5"/>
          <p:cNvSpPr/>
          <p:nvPr/>
        </p:nvSpPr>
        <p:spPr>
          <a:xfrm rot="169958">
            <a:off x="11547196" y="3604441"/>
            <a:ext cx="230682" cy="399821"/>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9" name="Google Shape;149;p5"/>
          <p:cNvSpPr txBox="1"/>
          <p:nvPr/>
        </p:nvSpPr>
        <p:spPr>
          <a:xfrm rot="5575015">
            <a:off x="11034380" y="4556508"/>
            <a:ext cx="1149589" cy="3388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BLACK</a:t>
            </a:r>
            <a:endParaRPr/>
          </a:p>
        </p:txBody>
      </p:sp>
      <p:sp>
        <p:nvSpPr>
          <p:cNvPr id="150" name="Google Shape;150;p5"/>
          <p:cNvSpPr txBox="1">
            <a:spLocks noGrp="1"/>
          </p:cNvSpPr>
          <p:nvPr>
            <p:ph type="title"/>
          </p:nvPr>
        </p:nvSpPr>
        <p:spPr>
          <a:xfrm>
            <a:off x="819775" y="502650"/>
            <a:ext cx="4006200" cy="524700"/>
          </a:xfrm>
          <a:prstGeom prst="rect">
            <a:avLst/>
          </a:prstGeom>
        </p:spPr>
        <p:txBody>
          <a:bodyPr spcFirstLastPara="1" wrap="square" lIns="121900" tIns="121900" rIns="121900" bIns="121900" anchor="t" anchorCtr="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151" name="Google Shape;151;p5"/>
          <p:cNvSpPr txBox="1">
            <a:spLocks noGrp="1"/>
          </p:cNvSpPr>
          <p:nvPr>
            <p:ph type="body" idx="1"/>
          </p:nvPr>
        </p:nvSpPr>
        <p:spPr>
          <a:xfrm>
            <a:off x="904600" y="2087725"/>
            <a:ext cx="4006200" cy="4004100"/>
          </a:xfrm>
          <a:prstGeom prst="rect">
            <a:avLst/>
          </a:prstGeom>
        </p:spPr>
        <p:txBody>
          <a:bodyPr spcFirstLastPara="1" wrap="square" lIns="121900" tIns="121900" rIns="121900" bIns="121900" anchor="t" anchorCtr="0">
            <a:noAutofit/>
          </a:bodyPr>
          <a:lstStyle>
            <a:lvl1pPr marL="457200" lvl="0" indent="-361950">
              <a:spcBef>
                <a:spcPts val="0"/>
              </a:spcBef>
              <a:spcAft>
                <a:spcPts val="0"/>
              </a:spcAft>
              <a:buSzPts val="2100"/>
              <a:buChar char="●"/>
              <a:defRPr sz="2100"/>
            </a:lvl1pPr>
            <a:lvl2pPr marL="914400" lvl="1" indent="-361950">
              <a:spcBef>
                <a:spcPts val="2100"/>
              </a:spcBef>
              <a:spcAft>
                <a:spcPts val="0"/>
              </a:spcAft>
              <a:buSzPts val="2100"/>
              <a:buChar char="○"/>
              <a:defRPr sz="2100"/>
            </a:lvl2pPr>
            <a:lvl3pPr marL="1371600" lvl="2" indent="-361950">
              <a:spcBef>
                <a:spcPts val="2100"/>
              </a:spcBef>
              <a:spcAft>
                <a:spcPts val="0"/>
              </a:spcAft>
              <a:buSzPts val="2100"/>
              <a:buChar char="■"/>
              <a:defRPr sz="2100"/>
            </a:lvl3pPr>
            <a:lvl4pPr marL="1828800" lvl="3" indent="-361950">
              <a:spcBef>
                <a:spcPts val="2100"/>
              </a:spcBef>
              <a:spcAft>
                <a:spcPts val="0"/>
              </a:spcAft>
              <a:buSzPts val="2100"/>
              <a:buChar char="●"/>
              <a:defRPr sz="2100"/>
            </a:lvl4pPr>
            <a:lvl5pPr marL="2286000" lvl="4" indent="-361950">
              <a:spcBef>
                <a:spcPts val="2100"/>
              </a:spcBef>
              <a:spcAft>
                <a:spcPts val="0"/>
              </a:spcAft>
              <a:buSzPts val="2100"/>
              <a:buChar char="○"/>
              <a:defRPr sz="2100"/>
            </a:lvl5pPr>
            <a:lvl6pPr marL="2743200" lvl="5" indent="-361950">
              <a:spcBef>
                <a:spcPts val="2100"/>
              </a:spcBef>
              <a:spcAft>
                <a:spcPts val="0"/>
              </a:spcAft>
              <a:buSzPts val="2100"/>
              <a:buChar char="■"/>
              <a:defRPr sz="2100"/>
            </a:lvl6pPr>
            <a:lvl7pPr marL="3200400" lvl="6" indent="-361950">
              <a:spcBef>
                <a:spcPts val="2100"/>
              </a:spcBef>
              <a:spcAft>
                <a:spcPts val="0"/>
              </a:spcAft>
              <a:buSzPts val="2100"/>
              <a:buChar char="●"/>
              <a:defRPr sz="2100"/>
            </a:lvl7pPr>
            <a:lvl8pPr marL="3657600" lvl="7" indent="-361950">
              <a:spcBef>
                <a:spcPts val="2100"/>
              </a:spcBef>
              <a:spcAft>
                <a:spcPts val="0"/>
              </a:spcAft>
              <a:buSzPts val="2100"/>
              <a:buChar char="○"/>
              <a:defRPr sz="2100"/>
            </a:lvl8pPr>
            <a:lvl9pPr marL="4114800" lvl="8" indent="-361950">
              <a:spcBef>
                <a:spcPts val="2100"/>
              </a:spcBef>
              <a:spcAft>
                <a:spcPts val="2100"/>
              </a:spcAft>
              <a:buSzPts val="2100"/>
              <a:buChar char="■"/>
              <a:defRPr sz="2100"/>
            </a:lvl9pPr>
          </a:lstStyle>
          <a:p>
            <a:endParaRPr/>
          </a:p>
        </p:txBody>
      </p:sp>
      <p:sp>
        <p:nvSpPr>
          <p:cNvPr id="152" name="Google Shape;152;p5"/>
          <p:cNvSpPr txBox="1">
            <a:spLocks noGrp="1"/>
          </p:cNvSpPr>
          <p:nvPr>
            <p:ph type="body" idx="2"/>
          </p:nvPr>
        </p:nvSpPr>
        <p:spPr>
          <a:xfrm>
            <a:off x="5973825" y="2163750"/>
            <a:ext cx="4140600" cy="3928200"/>
          </a:xfrm>
          <a:prstGeom prst="rect">
            <a:avLst/>
          </a:prstGeom>
        </p:spPr>
        <p:txBody>
          <a:bodyPr spcFirstLastPara="1" wrap="square" lIns="121900" tIns="121900" rIns="121900" bIns="121900" anchor="t" anchorCtr="0">
            <a:noAutofit/>
          </a:bodyPr>
          <a:lstStyle>
            <a:lvl1pPr marL="457200" lvl="0" indent="-361950">
              <a:spcBef>
                <a:spcPts val="0"/>
              </a:spcBef>
              <a:spcAft>
                <a:spcPts val="0"/>
              </a:spcAft>
              <a:buSzPts val="2100"/>
              <a:buChar char="●"/>
              <a:defRPr sz="2100"/>
            </a:lvl1pPr>
            <a:lvl2pPr marL="914400" lvl="1" indent="-361950">
              <a:spcBef>
                <a:spcPts val="2100"/>
              </a:spcBef>
              <a:spcAft>
                <a:spcPts val="0"/>
              </a:spcAft>
              <a:buSzPts val="2100"/>
              <a:buChar char="○"/>
              <a:defRPr sz="2100"/>
            </a:lvl2pPr>
            <a:lvl3pPr marL="1371600" lvl="2" indent="-361950">
              <a:spcBef>
                <a:spcPts val="2100"/>
              </a:spcBef>
              <a:spcAft>
                <a:spcPts val="0"/>
              </a:spcAft>
              <a:buSzPts val="2100"/>
              <a:buChar char="■"/>
              <a:defRPr sz="2100"/>
            </a:lvl3pPr>
            <a:lvl4pPr marL="1828800" lvl="3" indent="-361950">
              <a:spcBef>
                <a:spcPts val="2100"/>
              </a:spcBef>
              <a:spcAft>
                <a:spcPts val="0"/>
              </a:spcAft>
              <a:buSzPts val="2100"/>
              <a:buChar char="●"/>
              <a:defRPr sz="2100"/>
            </a:lvl4pPr>
            <a:lvl5pPr marL="2286000" lvl="4" indent="-361950">
              <a:spcBef>
                <a:spcPts val="2100"/>
              </a:spcBef>
              <a:spcAft>
                <a:spcPts val="0"/>
              </a:spcAft>
              <a:buSzPts val="2100"/>
              <a:buChar char="○"/>
              <a:defRPr sz="2100"/>
            </a:lvl5pPr>
            <a:lvl6pPr marL="2743200" lvl="5" indent="-361950">
              <a:spcBef>
                <a:spcPts val="2100"/>
              </a:spcBef>
              <a:spcAft>
                <a:spcPts val="0"/>
              </a:spcAft>
              <a:buSzPts val="2100"/>
              <a:buChar char="■"/>
              <a:defRPr sz="2100"/>
            </a:lvl6pPr>
            <a:lvl7pPr marL="3200400" lvl="6" indent="-361950">
              <a:spcBef>
                <a:spcPts val="2100"/>
              </a:spcBef>
              <a:spcAft>
                <a:spcPts val="0"/>
              </a:spcAft>
              <a:buSzPts val="2100"/>
              <a:buChar char="●"/>
              <a:defRPr sz="2100"/>
            </a:lvl7pPr>
            <a:lvl8pPr marL="3657600" lvl="7" indent="-361950">
              <a:spcBef>
                <a:spcPts val="2100"/>
              </a:spcBef>
              <a:spcAft>
                <a:spcPts val="0"/>
              </a:spcAft>
              <a:buSzPts val="2100"/>
              <a:buChar char="○"/>
              <a:defRPr sz="2100"/>
            </a:lvl8pPr>
            <a:lvl9pPr marL="4114800" lvl="8" indent="-361950">
              <a:spcBef>
                <a:spcPts val="2100"/>
              </a:spcBef>
              <a:spcAft>
                <a:spcPts val="2100"/>
              </a:spcAft>
              <a:buSzPts val="2100"/>
              <a:buChar char="■"/>
              <a:defRPr sz="2100"/>
            </a:lvl9pPr>
          </a:lstStyle>
          <a:p>
            <a:endParaRPr/>
          </a:p>
        </p:txBody>
      </p:sp>
      <p:sp>
        <p:nvSpPr>
          <p:cNvPr id="153" name="Google Shape;153;p5"/>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5"/>
        </a:solidFill>
        <a:effectLst/>
      </p:bgPr>
    </p:bg>
    <p:spTree>
      <p:nvGrpSpPr>
        <p:cNvPr id="1" name="Shape 154"/>
        <p:cNvGrpSpPr/>
        <p:nvPr/>
      </p:nvGrpSpPr>
      <p:grpSpPr>
        <a:xfrm>
          <a:off x="0" y="0"/>
          <a:ext cx="0" cy="0"/>
          <a:chOff x="0" y="0"/>
          <a:chExt cx="0" cy="0"/>
        </a:xfrm>
      </p:grpSpPr>
      <p:sp>
        <p:nvSpPr>
          <p:cNvPr id="155" name="Google Shape;155;p6"/>
          <p:cNvSpPr/>
          <p:nvPr/>
        </p:nvSpPr>
        <p:spPr>
          <a:xfrm rot="-935892">
            <a:off x="1290287" y="722025"/>
            <a:ext cx="4148173" cy="552240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6" name="Google Shape;156;p6"/>
          <p:cNvSpPr/>
          <p:nvPr/>
        </p:nvSpPr>
        <p:spPr>
          <a:xfrm>
            <a:off x="5714985" y="641896"/>
            <a:ext cx="4470600" cy="5913300"/>
          </a:xfrm>
          <a:prstGeom prst="rect">
            <a:avLst/>
          </a:prstGeom>
          <a:solidFill>
            <a:schemeClr val="accent5"/>
          </a:solidFill>
          <a:ln>
            <a:noFill/>
          </a:ln>
          <a:effectLst>
            <a:outerShdw dist="177800" dir="2700000" algn="tl" rotWithShape="0">
              <a:srgbClr val="B2B2B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7" name="Google Shape;157;p6"/>
          <p:cNvSpPr/>
          <p:nvPr/>
        </p:nvSpPr>
        <p:spPr>
          <a:xfrm>
            <a:off x="5891609" y="829788"/>
            <a:ext cx="4148100" cy="55227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58" name="Google Shape;158;p6"/>
          <p:cNvGrpSpPr/>
          <p:nvPr/>
        </p:nvGrpSpPr>
        <p:grpSpPr>
          <a:xfrm>
            <a:off x="7175920" y="69639"/>
            <a:ext cx="1756200" cy="874921"/>
            <a:chOff x="2815867" y="-221031"/>
            <a:chExt cx="1756200" cy="874921"/>
          </a:xfrm>
        </p:grpSpPr>
        <p:sp>
          <p:nvSpPr>
            <p:cNvPr id="159" name="Google Shape;159;p6"/>
            <p:cNvSpPr/>
            <p:nvPr/>
          </p:nvSpPr>
          <p:spPr>
            <a:xfrm>
              <a:off x="3331607" y="-221031"/>
              <a:ext cx="695389" cy="442061"/>
            </a:xfrm>
            <a:custGeom>
              <a:avLst/>
              <a:gdLst/>
              <a:ahLst/>
              <a:cxnLst/>
              <a:rect l="l" t="t" r="r" b="b"/>
              <a:pathLst>
                <a:path w="695389" h="442061" extrusionOk="0">
                  <a:moveTo>
                    <a:pt x="349212" y="94863"/>
                  </a:moveTo>
                  <a:cubicBezTo>
                    <a:pt x="289565" y="94863"/>
                    <a:pt x="241212" y="143216"/>
                    <a:pt x="241212" y="202863"/>
                  </a:cubicBezTo>
                  <a:cubicBezTo>
                    <a:pt x="241212" y="262510"/>
                    <a:pt x="289565" y="310863"/>
                    <a:pt x="349212" y="310863"/>
                  </a:cubicBezTo>
                  <a:cubicBezTo>
                    <a:pt x="408859" y="310863"/>
                    <a:pt x="457212" y="262510"/>
                    <a:pt x="457212" y="202863"/>
                  </a:cubicBezTo>
                  <a:cubicBezTo>
                    <a:pt x="457212" y="143216"/>
                    <a:pt x="408859" y="94863"/>
                    <a:pt x="349212" y="94863"/>
                  </a:cubicBezTo>
                  <a:close/>
                  <a:moveTo>
                    <a:pt x="221031" y="0"/>
                  </a:moveTo>
                  <a:lnTo>
                    <a:pt x="474358" y="0"/>
                  </a:lnTo>
                  <a:cubicBezTo>
                    <a:pt x="596430" y="0"/>
                    <a:pt x="695389" y="98959"/>
                    <a:pt x="695389" y="221031"/>
                  </a:cubicBezTo>
                  <a:cubicBezTo>
                    <a:pt x="695389" y="294708"/>
                    <a:pt x="695388" y="368384"/>
                    <a:pt x="695388" y="442061"/>
                  </a:cubicBezTo>
                  <a:lnTo>
                    <a:pt x="0" y="442061"/>
                  </a:lnTo>
                  <a:lnTo>
                    <a:pt x="0" y="221031"/>
                  </a:lnTo>
                  <a:cubicBezTo>
                    <a:pt x="0" y="98959"/>
                    <a:pt x="98959" y="0"/>
                    <a:pt x="221031" y="0"/>
                  </a:cubicBezTo>
                  <a:close/>
                </a:path>
              </a:pathLst>
            </a:custGeom>
            <a:solidFill>
              <a:srgbClr val="95959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0" name="Google Shape;160;p6"/>
            <p:cNvSpPr/>
            <p:nvPr/>
          </p:nvSpPr>
          <p:spPr>
            <a:xfrm>
              <a:off x="2815867" y="151390"/>
              <a:ext cx="1756200" cy="502500"/>
            </a:xfrm>
            <a:prstGeom prst="round2SameRect">
              <a:avLst>
                <a:gd name="adj1" fmla="val 50000"/>
                <a:gd name="adj2" fmla="val 0"/>
              </a:avLst>
            </a:prstGeom>
            <a:solidFill>
              <a:srgbClr val="A1A1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161" name="Google Shape;161;p6"/>
          <p:cNvSpPr/>
          <p:nvPr/>
        </p:nvSpPr>
        <p:spPr>
          <a:xfrm rot="-400932">
            <a:off x="10834501" y="2186051"/>
            <a:ext cx="399615" cy="398458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62" name="Google Shape;162;p6"/>
          <p:cNvGrpSpPr/>
          <p:nvPr/>
        </p:nvGrpSpPr>
        <p:grpSpPr>
          <a:xfrm rot="-432916">
            <a:off x="10782463" y="2298464"/>
            <a:ext cx="329627" cy="3759948"/>
            <a:chOff x="3015702" y="1986247"/>
            <a:chExt cx="329621" cy="3759877"/>
          </a:xfrm>
        </p:grpSpPr>
        <p:sp>
          <p:nvSpPr>
            <p:cNvPr id="163" name="Google Shape;163;p6"/>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4" name="Google Shape;164;p6"/>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5" name="Google Shape;165;p6"/>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6" name="Google Shape;166;p6"/>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167" name="Google Shape;167;p6"/>
          <p:cNvGrpSpPr/>
          <p:nvPr/>
        </p:nvGrpSpPr>
        <p:grpSpPr>
          <a:xfrm rot="-432916">
            <a:off x="10573936" y="1986108"/>
            <a:ext cx="429908" cy="1276891"/>
            <a:chOff x="2997536" y="1684476"/>
            <a:chExt cx="429900" cy="1276867"/>
          </a:xfrm>
        </p:grpSpPr>
        <p:sp>
          <p:nvSpPr>
            <p:cNvPr id="168" name="Google Shape;168;p6"/>
            <p:cNvSpPr/>
            <p:nvPr/>
          </p:nvSpPr>
          <p:spPr>
            <a:xfrm>
              <a:off x="2997536" y="1768245"/>
              <a:ext cx="429900" cy="1938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9" name="Google Shape;169;p6"/>
            <p:cNvSpPr/>
            <p:nvPr/>
          </p:nvSpPr>
          <p:spPr>
            <a:xfrm>
              <a:off x="3095436" y="1684476"/>
              <a:ext cx="229200" cy="897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70" name="Google Shape;170;p6"/>
            <p:cNvSpPr/>
            <p:nvPr/>
          </p:nvSpPr>
          <p:spPr>
            <a:xfrm>
              <a:off x="3337660" y="1920643"/>
              <a:ext cx="89700" cy="10407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171" name="Google Shape;171;p6"/>
          <p:cNvSpPr/>
          <p:nvPr/>
        </p:nvSpPr>
        <p:spPr>
          <a:xfrm rot="-434708">
            <a:off x="10751166" y="3302469"/>
            <a:ext cx="230742" cy="399752"/>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72" name="Google Shape;172;p6"/>
          <p:cNvSpPr txBox="1"/>
          <p:nvPr/>
        </p:nvSpPr>
        <p:spPr>
          <a:xfrm rot="4967290">
            <a:off x="10399250" y="4251831"/>
            <a:ext cx="1154231" cy="3386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COLORS</a:t>
            </a:r>
            <a:endParaRPr/>
          </a:p>
        </p:txBody>
      </p:sp>
      <p:sp>
        <p:nvSpPr>
          <p:cNvPr id="173" name="Google Shape;173;p6"/>
          <p:cNvSpPr/>
          <p:nvPr/>
        </p:nvSpPr>
        <p:spPr>
          <a:xfrm rot="-400932">
            <a:off x="11562189" y="2586731"/>
            <a:ext cx="399615" cy="398458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74" name="Google Shape;174;p6"/>
          <p:cNvGrpSpPr/>
          <p:nvPr/>
        </p:nvGrpSpPr>
        <p:grpSpPr>
          <a:xfrm rot="-432916">
            <a:off x="11510151" y="2699143"/>
            <a:ext cx="329627" cy="3759948"/>
            <a:chOff x="3015702" y="1986247"/>
            <a:chExt cx="329621" cy="3759877"/>
          </a:xfrm>
        </p:grpSpPr>
        <p:sp>
          <p:nvSpPr>
            <p:cNvPr id="175" name="Google Shape;175;p6"/>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76" name="Google Shape;176;p6"/>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77" name="Google Shape;177;p6"/>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78" name="Google Shape;178;p6"/>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179" name="Google Shape;179;p6"/>
          <p:cNvGrpSpPr/>
          <p:nvPr/>
        </p:nvGrpSpPr>
        <p:grpSpPr>
          <a:xfrm rot="-432916">
            <a:off x="11301623" y="2386787"/>
            <a:ext cx="429908" cy="1276891"/>
            <a:chOff x="2997536" y="1684476"/>
            <a:chExt cx="429900" cy="1276867"/>
          </a:xfrm>
        </p:grpSpPr>
        <p:sp>
          <p:nvSpPr>
            <p:cNvPr id="180" name="Google Shape;180;p6"/>
            <p:cNvSpPr/>
            <p:nvPr/>
          </p:nvSpPr>
          <p:spPr>
            <a:xfrm>
              <a:off x="2997536" y="1768245"/>
              <a:ext cx="429900" cy="19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1" name="Google Shape;181;p6"/>
            <p:cNvSpPr/>
            <p:nvPr/>
          </p:nvSpPr>
          <p:spPr>
            <a:xfrm>
              <a:off x="3095436" y="1684476"/>
              <a:ext cx="229200" cy="89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2" name="Google Shape;182;p6"/>
            <p:cNvSpPr/>
            <p:nvPr/>
          </p:nvSpPr>
          <p:spPr>
            <a:xfrm>
              <a:off x="3337660" y="1920643"/>
              <a:ext cx="89700" cy="1040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183" name="Google Shape;183;p6"/>
          <p:cNvSpPr/>
          <p:nvPr/>
        </p:nvSpPr>
        <p:spPr>
          <a:xfrm rot="-434708">
            <a:off x="11478853" y="3703148"/>
            <a:ext cx="230742" cy="39975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4" name="Google Shape;184;p6"/>
          <p:cNvSpPr txBox="1"/>
          <p:nvPr/>
        </p:nvSpPr>
        <p:spPr>
          <a:xfrm rot="4967257">
            <a:off x="11130107" y="4648904"/>
            <a:ext cx="1146975" cy="3386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BLACK</a:t>
            </a:r>
            <a:endParaRPr/>
          </a:p>
        </p:txBody>
      </p:sp>
      <p:sp>
        <p:nvSpPr>
          <p:cNvPr id="185" name="Google Shape;185;p6"/>
          <p:cNvSpPr txBox="1">
            <a:spLocks noGrp="1"/>
          </p:cNvSpPr>
          <p:nvPr>
            <p:ph type="title"/>
          </p:nvPr>
        </p:nvSpPr>
        <p:spPr>
          <a:xfrm rot="-895174">
            <a:off x="1744034" y="908120"/>
            <a:ext cx="3176381" cy="4752059"/>
          </a:xfrm>
          <a:prstGeom prst="rect">
            <a:avLst/>
          </a:prstGeom>
        </p:spPr>
        <p:txBody>
          <a:bodyPr spcFirstLastPara="1" wrap="square" lIns="121900" tIns="121900" rIns="121900" bIns="121900" anchor="b" anchorCtr="0">
            <a:noAutofit/>
          </a:bodyPr>
          <a:lstStyle>
            <a:lvl1pPr lvl="0">
              <a:spcBef>
                <a:spcPts val="0"/>
              </a:spcBef>
              <a:spcAft>
                <a:spcPts val="0"/>
              </a:spcAft>
              <a:buSzPts val="6000"/>
              <a:buNone/>
              <a:defRPr/>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186" name="Google Shape;186;p6"/>
          <p:cNvSpPr txBox="1">
            <a:spLocks noGrp="1"/>
          </p:cNvSpPr>
          <p:nvPr>
            <p:ph type="body" idx="1"/>
          </p:nvPr>
        </p:nvSpPr>
        <p:spPr>
          <a:xfrm>
            <a:off x="6282686" y="1852800"/>
            <a:ext cx="3395100" cy="4239300"/>
          </a:xfrm>
          <a:prstGeom prst="rect">
            <a:avLst/>
          </a:prstGeom>
        </p:spPr>
        <p:txBody>
          <a:bodyPr spcFirstLastPara="1" wrap="square" lIns="121900" tIns="121900" rIns="121900" bIns="121900" anchor="t" anchorCtr="0">
            <a:noAutofit/>
          </a:bodyPr>
          <a:lstStyle>
            <a:lvl1pPr marL="457200" lvl="0" indent="-393700">
              <a:spcBef>
                <a:spcPts val="0"/>
              </a:spcBef>
              <a:spcAft>
                <a:spcPts val="0"/>
              </a:spcAft>
              <a:buSzPts val="2600"/>
              <a:buChar char="●"/>
              <a:defRPr/>
            </a:lvl1pPr>
            <a:lvl2pPr marL="914400" lvl="1" indent="-393700">
              <a:spcBef>
                <a:spcPts val="2100"/>
              </a:spcBef>
              <a:spcAft>
                <a:spcPts val="0"/>
              </a:spcAft>
              <a:buSzPts val="2600"/>
              <a:buChar char="○"/>
              <a:defRPr/>
            </a:lvl2pPr>
            <a:lvl3pPr marL="1371600" lvl="2" indent="-393700">
              <a:spcBef>
                <a:spcPts val="2100"/>
              </a:spcBef>
              <a:spcAft>
                <a:spcPts val="0"/>
              </a:spcAft>
              <a:buSzPts val="2600"/>
              <a:buChar char="■"/>
              <a:defRPr/>
            </a:lvl3pPr>
            <a:lvl4pPr marL="1828800" lvl="3" indent="-393700">
              <a:spcBef>
                <a:spcPts val="2100"/>
              </a:spcBef>
              <a:spcAft>
                <a:spcPts val="0"/>
              </a:spcAft>
              <a:buSzPts val="2600"/>
              <a:buChar char="●"/>
              <a:defRPr/>
            </a:lvl4pPr>
            <a:lvl5pPr marL="2286000" lvl="4" indent="-393700">
              <a:spcBef>
                <a:spcPts val="2100"/>
              </a:spcBef>
              <a:spcAft>
                <a:spcPts val="0"/>
              </a:spcAft>
              <a:buSzPts val="2600"/>
              <a:buChar char="○"/>
              <a:defRPr/>
            </a:lvl5pPr>
            <a:lvl6pPr marL="2743200" lvl="5" indent="-393700">
              <a:spcBef>
                <a:spcPts val="2100"/>
              </a:spcBef>
              <a:spcAft>
                <a:spcPts val="0"/>
              </a:spcAft>
              <a:buSzPts val="2600"/>
              <a:buChar char="■"/>
              <a:defRPr/>
            </a:lvl6pPr>
            <a:lvl7pPr marL="3200400" lvl="6" indent="-393700">
              <a:spcBef>
                <a:spcPts val="2100"/>
              </a:spcBef>
              <a:spcAft>
                <a:spcPts val="0"/>
              </a:spcAft>
              <a:buSzPts val="2600"/>
              <a:buChar char="●"/>
              <a:defRPr/>
            </a:lvl7pPr>
            <a:lvl8pPr marL="3657600" lvl="7" indent="-393700">
              <a:spcBef>
                <a:spcPts val="2100"/>
              </a:spcBef>
              <a:spcAft>
                <a:spcPts val="0"/>
              </a:spcAft>
              <a:buSzPts val="2600"/>
              <a:buChar char="○"/>
              <a:defRPr/>
            </a:lvl8pPr>
            <a:lvl9pPr marL="4114800" lvl="8" indent="-393700">
              <a:spcBef>
                <a:spcPts val="2100"/>
              </a:spcBef>
              <a:spcAft>
                <a:spcPts val="2100"/>
              </a:spcAft>
              <a:buSzPts val="2600"/>
              <a:buChar char="■"/>
              <a:defRPr/>
            </a:lvl9pPr>
          </a:lstStyle>
          <a:p>
            <a:endParaRPr/>
          </a:p>
        </p:txBody>
      </p:sp>
      <p:sp>
        <p:nvSpPr>
          <p:cNvPr id="187" name="Google Shape;187;p6"/>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
  <p:cSld name="ONE_COLUMN_TEXT_1">
    <p:bg>
      <p:bgPr>
        <a:solidFill>
          <a:schemeClr val="accent6"/>
        </a:solidFill>
        <a:effectLst/>
      </p:bgPr>
    </p:bg>
    <p:spTree>
      <p:nvGrpSpPr>
        <p:cNvPr id="1" name="Shape 188"/>
        <p:cNvGrpSpPr/>
        <p:nvPr/>
      </p:nvGrpSpPr>
      <p:grpSpPr>
        <a:xfrm>
          <a:off x="0" y="0"/>
          <a:ext cx="0" cy="0"/>
          <a:chOff x="0" y="0"/>
          <a:chExt cx="0" cy="0"/>
        </a:xfrm>
      </p:grpSpPr>
      <p:sp>
        <p:nvSpPr>
          <p:cNvPr id="189" name="Google Shape;189;p7"/>
          <p:cNvSpPr/>
          <p:nvPr/>
        </p:nvSpPr>
        <p:spPr>
          <a:xfrm>
            <a:off x="384382" y="688485"/>
            <a:ext cx="9936300" cy="5522700"/>
          </a:xfrm>
          <a:prstGeom prst="rect">
            <a:avLst/>
          </a:prstGeom>
          <a:solidFill>
            <a:srgbClr val="FFFFFF"/>
          </a:solidFill>
          <a:ln>
            <a:noFill/>
          </a:ln>
          <a:effectLst>
            <a:outerShdw dist="177800" dir="2700000" algn="tl" rotWithShape="0">
              <a:srgbClr val="B2B2B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0" name="Google Shape;190;p7"/>
          <p:cNvSpPr/>
          <p:nvPr/>
        </p:nvSpPr>
        <p:spPr>
          <a:xfrm rot="-400932">
            <a:off x="10834501" y="2186051"/>
            <a:ext cx="399615" cy="398458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91" name="Google Shape;191;p7"/>
          <p:cNvGrpSpPr/>
          <p:nvPr/>
        </p:nvGrpSpPr>
        <p:grpSpPr>
          <a:xfrm rot="-432916">
            <a:off x="10782463" y="2298464"/>
            <a:ext cx="329627" cy="3759948"/>
            <a:chOff x="3015702" y="1986247"/>
            <a:chExt cx="329621" cy="3759877"/>
          </a:xfrm>
        </p:grpSpPr>
        <p:sp>
          <p:nvSpPr>
            <p:cNvPr id="192" name="Google Shape;192;p7"/>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3" name="Google Shape;193;p7"/>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4" name="Google Shape;194;p7"/>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5" name="Google Shape;195;p7"/>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196" name="Google Shape;196;p7"/>
          <p:cNvGrpSpPr/>
          <p:nvPr/>
        </p:nvGrpSpPr>
        <p:grpSpPr>
          <a:xfrm rot="-432916">
            <a:off x="10573936" y="1986108"/>
            <a:ext cx="429908" cy="1276891"/>
            <a:chOff x="2997536" y="1684476"/>
            <a:chExt cx="429900" cy="1276867"/>
          </a:xfrm>
        </p:grpSpPr>
        <p:sp>
          <p:nvSpPr>
            <p:cNvPr id="197" name="Google Shape;197;p7"/>
            <p:cNvSpPr/>
            <p:nvPr/>
          </p:nvSpPr>
          <p:spPr>
            <a:xfrm>
              <a:off x="2997536" y="1768245"/>
              <a:ext cx="429900" cy="1938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8" name="Google Shape;198;p7"/>
            <p:cNvSpPr/>
            <p:nvPr/>
          </p:nvSpPr>
          <p:spPr>
            <a:xfrm>
              <a:off x="3095436" y="1684476"/>
              <a:ext cx="229200" cy="897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9" name="Google Shape;199;p7"/>
            <p:cNvSpPr/>
            <p:nvPr/>
          </p:nvSpPr>
          <p:spPr>
            <a:xfrm>
              <a:off x="3337660" y="1920643"/>
              <a:ext cx="89700" cy="10407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200" name="Google Shape;200;p7"/>
          <p:cNvSpPr/>
          <p:nvPr/>
        </p:nvSpPr>
        <p:spPr>
          <a:xfrm rot="-434708">
            <a:off x="10751166" y="3302469"/>
            <a:ext cx="230742" cy="399752"/>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1" name="Google Shape;201;p7"/>
          <p:cNvSpPr txBox="1"/>
          <p:nvPr/>
        </p:nvSpPr>
        <p:spPr>
          <a:xfrm rot="4967100">
            <a:off x="10396377" y="4255130"/>
            <a:ext cx="1160892" cy="3386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COLORS</a:t>
            </a:r>
            <a:endParaRPr/>
          </a:p>
        </p:txBody>
      </p:sp>
      <p:sp>
        <p:nvSpPr>
          <p:cNvPr id="202" name="Google Shape;202;p7"/>
          <p:cNvSpPr/>
          <p:nvPr/>
        </p:nvSpPr>
        <p:spPr>
          <a:xfrm rot="-400932">
            <a:off x="11562189" y="2586731"/>
            <a:ext cx="399615" cy="398458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03" name="Google Shape;203;p7"/>
          <p:cNvGrpSpPr/>
          <p:nvPr/>
        </p:nvGrpSpPr>
        <p:grpSpPr>
          <a:xfrm rot="-432916">
            <a:off x="11510151" y="2699143"/>
            <a:ext cx="329627" cy="3759948"/>
            <a:chOff x="3015702" y="1986247"/>
            <a:chExt cx="329621" cy="3759877"/>
          </a:xfrm>
        </p:grpSpPr>
        <p:sp>
          <p:nvSpPr>
            <p:cNvPr id="204" name="Google Shape;204;p7"/>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5" name="Google Shape;205;p7"/>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6" name="Google Shape;206;p7"/>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7" name="Google Shape;207;p7"/>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208" name="Google Shape;208;p7"/>
          <p:cNvGrpSpPr/>
          <p:nvPr/>
        </p:nvGrpSpPr>
        <p:grpSpPr>
          <a:xfrm rot="-432916">
            <a:off x="11301623" y="2386787"/>
            <a:ext cx="429908" cy="1276891"/>
            <a:chOff x="2997536" y="1684476"/>
            <a:chExt cx="429900" cy="1276867"/>
          </a:xfrm>
        </p:grpSpPr>
        <p:sp>
          <p:nvSpPr>
            <p:cNvPr id="209" name="Google Shape;209;p7"/>
            <p:cNvSpPr/>
            <p:nvPr/>
          </p:nvSpPr>
          <p:spPr>
            <a:xfrm>
              <a:off x="2997536" y="1768245"/>
              <a:ext cx="429900" cy="19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 name="Google Shape;210;p7"/>
            <p:cNvSpPr/>
            <p:nvPr/>
          </p:nvSpPr>
          <p:spPr>
            <a:xfrm>
              <a:off x="3095436" y="1684476"/>
              <a:ext cx="229200" cy="89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1" name="Google Shape;211;p7"/>
            <p:cNvSpPr/>
            <p:nvPr/>
          </p:nvSpPr>
          <p:spPr>
            <a:xfrm>
              <a:off x="3337660" y="1920643"/>
              <a:ext cx="89700" cy="1040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212" name="Google Shape;212;p7"/>
          <p:cNvSpPr/>
          <p:nvPr/>
        </p:nvSpPr>
        <p:spPr>
          <a:xfrm rot="-434708">
            <a:off x="11478853" y="3703148"/>
            <a:ext cx="230742" cy="39975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3" name="Google Shape;213;p7"/>
          <p:cNvSpPr txBox="1"/>
          <p:nvPr/>
        </p:nvSpPr>
        <p:spPr>
          <a:xfrm rot="4967020">
            <a:off x="11131465" y="4647404"/>
            <a:ext cx="1143961" cy="3386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BLACK</a:t>
            </a:r>
            <a:endParaRPr/>
          </a:p>
        </p:txBody>
      </p:sp>
      <p:sp>
        <p:nvSpPr>
          <p:cNvPr id="214" name="Google Shape;214;p7"/>
          <p:cNvSpPr txBox="1">
            <a:spLocks noGrp="1"/>
          </p:cNvSpPr>
          <p:nvPr>
            <p:ph type="title"/>
          </p:nvPr>
        </p:nvSpPr>
        <p:spPr>
          <a:xfrm>
            <a:off x="1991351" y="1051100"/>
            <a:ext cx="7614900" cy="1007700"/>
          </a:xfrm>
          <a:prstGeom prst="rect">
            <a:avLst/>
          </a:prstGeom>
        </p:spPr>
        <p:txBody>
          <a:bodyPr spcFirstLastPara="1" wrap="square" lIns="121900" tIns="121900" rIns="121900" bIns="121900" anchor="b" anchorCtr="0">
            <a:noAutofit/>
          </a:bodyPr>
          <a:lstStyle>
            <a:lvl1pPr lvl="0" rtl="0">
              <a:spcBef>
                <a:spcPts val="0"/>
              </a:spcBef>
              <a:spcAft>
                <a:spcPts val="0"/>
              </a:spcAft>
              <a:buSzPts val="6000"/>
              <a:buNone/>
              <a:defRPr/>
            </a:lvl1pPr>
            <a:lvl2pPr lvl="1" algn="r" rtl="0">
              <a:spcBef>
                <a:spcPts val="0"/>
              </a:spcBef>
              <a:spcAft>
                <a:spcPts val="0"/>
              </a:spcAft>
              <a:buSzPts val="3200"/>
              <a:buNone/>
              <a:defRPr sz="3200"/>
            </a:lvl2pPr>
            <a:lvl3pPr lvl="2" algn="r" rtl="0">
              <a:spcBef>
                <a:spcPts val="0"/>
              </a:spcBef>
              <a:spcAft>
                <a:spcPts val="0"/>
              </a:spcAft>
              <a:buSzPts val="3200"/>
              <a:buNone/>
              <a:defRPr sz="3200"/>
            </a:lvl3pPr>
            <a:lvl4pPr lvl="3" algn="r" rtl="0">
              <a:spcBef>
                <a:spcPts val="0"/>
              </a:spcBef>
              <a:spcAft>
                <a:spcPts val="0"/>
              </a:spcAft>
              <a:buSzPts val="3200"/>
              <a:buNone/>
              <a:defRPr sz="3200"/>
            </a:lvl4pPr>
            <a:lvl5pPr lvl="4" algn="r" rtl="0">
              <a:spcBef>
                <a:spcPts val="0"/>
              </a:spcBef>
              <a:spcAft>
                <a:spcPts val="0"/>
              </a:spcAft>
              <a:buSzPts val="3200"/>
              <a:buNone/>
              <a:defRPr sz="3200"/>
            </a:lvl5pPr>
            <a:lvl6pPr lvl="5" algn="r" rtl="0">
              <a:spcBef>
                <a:spcPts val="0"/>
              </a:spcBef>
              <a:spcAft>
                <a:spcPts val="0"/>
              </a:spcAft>
              <a:buSzPts val="3200"/>
              <a:buNone/>
              <a:defRPr sz="3200"/>
            </a:lvl6pPr>
            <a:lvl7pPr lvl="6" algn="r" rtl="0">
              <a:spcBef>
                <a:spcPts val="0"/>
              </a:spcBef>
              <a:spcAft>
                <a:spcPts val="0"/>
              </a:spcAft>
              <a:buSzPts val="3200"/>
              <a:buNone/>
              <a:defRPr sz="3200"/>
            </a:lvl7pPr>
            <a:lvl8pPr lvl="7" algn="r" rtl="0">
              <a:spcBef>
                <a:spcPts val="0"/>
              </a:spcBef>
              <a:spcAft>
                <a:spcPts val="0"/>
              </a:spcAft>
              <a:buSzPts val="3200"/>
              <a:buNone/>
              <a:defRPr sz="3200"/>
            </a:lvl8pPr>
            <a:lvl9pPr lvl="8" algn="r" rtl="0">
              <a:spcBef>
                <a:spcPts val="0"/>
              </a:spcBef>
              <a:spcAft>
                <a:spcPts val="0"/>
              </a:spcAft>
              <a:buSzPts val="3200"/>
              <a:buNone/>
              <a:defRPr sz="3200"/>
            </a:lvl9pPr>
          </a:lstStyle>
          <a:p>
            <a:endParaRPr/>
          </a:p>
        </p:txBody>
      </p:sp>
      <p:sp>
        <p:nvSpPr>
          <p:cNvPr id="215" name="Google Shape;215;p7"/>
          <p:cNvSpPr txBox="1">
            <a:spLocks noGrp="1"/>
          </p:cNvSpPr>
          <p:nvPr>
            <p:ph type="body" idx="1"/>
          </p:nvPr>
        </p:nvSpPr>
        <p:spPr>
          <a:xfrm>
            <a:off x="1991350" y="2491900"/>
            <a:ext cx="6956400" cy="3054300"/>
          </a:xfrm>
          <a:prstGeom prst="rect">
            <a:avLst/>
          </a:prstGeom>
        </p:spPr>
        <p:txBody>
          <a:bodyPr spcFirstLastPara="1" wrap="square" lIns="121900" tIns="121900" rIns="121900" bIns="121900" anchor="t" anchorCtr="0">
            <a:noAutofit/>
          </a:bodyPr>
          <a:lstStyle>
            <a:lvl1pPr marL="457200" lvl="0" indent="-393700" rtl="0">
              <a:spcBef>
                <a:spcPts val="0"/>
              </a:spcBef>
              <a:spcAft>
                <a:spcPts val="0"/>
              </a:spcAft>
              <a:buSzPts val="2600"/>
              <a:buChar char="●"/>
              <a:defRPr/>
            </a:lvl1pPr>
            <a:lvl2pPr marL="914400" lvl="1" indent="-393700" rtl="0">
              <a:spcBef>
                <a:spcPts val="2100"/>
              </a:spcBef>
              <a:spcAft>
                <a:spcPts val="0"/>
              </a:spcAft>
              <a:buSzPts val="2600"/>
              <a:buChar char="○"/>
              <a:defRPr/>
            </a:lvl2pPr>
            <a:lvl3pPr marL="1371600" lvl="2" indent="-393700" rtl="0">
              <a:spcBef>
                <a:spcPts val="2100"/>
              </a:spcBef>
              <a:spcAft>
                <a:spcPts val="0"/>
              </a:spcAft>
              <a:buSzPts val="2600"/>
              <a:buChar char="■"/>
              <a:defRPr/>
            </a:lvl3pPr>
            <a:lvl4pPr marL="1828800" lvl="3" indent="-393700" rtl="0">
              <a:spcBef>
                <a:spcPts val="2100"/>
              </a:spcBef>
              <a:spcAft>
                <a:spcPts val="0"/>
              </a:spcAft>
              <a:buSzPts val="2600"/>
              <a:buChar char="●"/>
              <a:defRPr/>
            </a:lvl4pPr>
            <a:lvl5pPr marL="2286000" lvl="4" indent="-393700" rtl="0">
              <a:spcBef>
                <a:spcPts val="2100"/>
              </a:spcBef>
              <a:spcAft>
                <a:spcPts val="0"/>
              </a:spcAft>
              <a:buSzPts val="2600"/>
              <a:buChar char="○"/>
              <a:defRPr/>
            </a:lvl5pPr>
            <a:lvl6pPr marL="2743200" lvl="5" indent="-393700" rtl="0">
              <a:spcBef>
                <a:spcPts val="2100"/>
              </a:spcBef>
              <a:spcAft>
                <a:spcPts val="0"/>
              </a:spcAft>
              <a:buSzPts val="2600"/>
              <a:buChar char="■"/>
              <a:defRPr/>
            </a:lvl6pPr>
            <a:lvl7pPr marL="3200400" lvl="6" indent="-393700" rtl="0">
              <a:spcBef>
                <a:spcPts val="2100"/>
              </a:spcBef>
              <a:spcAft>
                <a:spcPts val="0"/>
              </a:spcAft>
              <a:buSzPts val="2600"/>
              <a:buChar char="●"/>
              <a:defRPr/>
            </a:lvl7pPr>
            <a:lvl8pPr marL="3657600" lvl="7" indent="-393700" rtl="0">
              <a:spcBef>
                <a:spcPts val="2100"/>
              </a:spcBef>
              <a:spcAft>
                <a:spcPts val="0"/>
              </a:spcAft>
              <a:buSzPts val="2600"/>
              <a:buChar char="○"/>
              <a:defRPr/>
            </a:lvl8pPr>
            <a:lvl9pPr marL="4114800" lvl="8" indent="-393700" rtl="0">
              <a:spcBef>
                <a:spcPts val="2100"/>
              </a:spcBef>
              <a:spcAft>
                <a:spcPts val="2100"/>
              </a:spcAft>
              <a:buSzPts val="2600"/>
              <a:buChar char="■"/>
              <a:defRPr/>
            </a:lvl9pPr>
          </a:lstStyle>
          <a:p>
            <a:endParaRPr/>
          </a:p>
        </p:txBody>
      </p:sp>
      <p:sp>
        <p:nvSpPr>
          <p:cNvPr id="216" name="Google Shape;216;p7"/>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217"/>
        <p:cNvGrpSpPr/>
        <p:nvPr/>
      </p:nvGrpSpPr>
      <p:grpSpPr>
        <a:xfrm>
          <a:off x="0" y="0"/>
          <a:ext cx="0" cy="0"/>
          <a:chOff x="0" y="0"/>
          <a:chExt cx="0" cy="0"/>
        </a:xfrm>
      </p:grpSpPr>
      <p:sp>
        <p:nvSpPr>
          <p:cNvPr id="218" name="Google Shape;218;p8"/>
          <p:cNvSpPr/>
          <p:nvPr/>
        </p:nvSpPr>
        <p:spPr>
          <a:xfrm>
            <a:off x="1764510" y="643896"/>
            <a:ext cx="4470600" cy="5913300"/>
          </a:xfrm>
          <a:prstGeom prst="rect">
            <a:avLst/>
          </a:prstGeom>
          <a:solidFill>
            <a:schemeClr val="lt2"/>
          </a:solidFill>
          <a:ln>
            <a:noFill/>
          </a:ln>
          <a:effectLst>
            <a:outerShdw dist="177800" dir="2700000" algn="tl" rotWithShape="0">
              <a:srgbClr val="B2B2B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9" name="Google Shape;219;p8"/>
          <p:cNvSpPr/>
          <p:nvPr/>
        </p:nvSpPr>
        <p:spPr>
          <a:xfrm>
            <a:off x="1941134" y="831788"/>
            <a:ext cx="4148100" cy="55227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20" name="Google Shape;220;p8"/>
          <p:cNvGrpSpPr/>
          <p:nvPr/>
        </p:nvGrpSpPr>
        <p:grpSpPr>
          <a:xfrm>
            <a:off x="3225445" y="71639"/>
            <a:ext cx="1756200" cy="874921"/>
            <a:chOff x="2815867" y="-221031"/>
            <a:chExt cx="1756200" cy="874921"/>
          </a:xfrm>
        </p:grpSpPr>
        <p:sp>
          <p:nvSpPr>
            <p:cNvPr id="221" name="Google Shape;221;p8"/>
            <p:cNvSpPr/>
            <p:nvPr/>
          </p:nvSpPr>
          <p:spPr>
            <a:xfrm>
              <a:off x="3331607" y="-221031"/>
              <a:ext cx="695389" cy="442061"/>
            </a:xfrm>
            <a:custGeom>
              <a:avLst/>
              <a:gdLst/>
              <a:ahLst/>
              <a:cxnLst/>
              <a:rect l="l" t="t" r="r" b="b"/>
              <a:pathLst>
                <a:path w="695389" h="442061" extrusionOk="0">
                  <a:moveTo>
                    <a:pt x="349212" y="94863"/>
                  </a:moveTo>
                  <a:cubicBezTo>
                    <a:pt x="289565" y="94863"/>
                    <a:pt x="241212" y="143216"/>
                    <a:pt x="241212" y="202863"/>
                  </a:cubicBezTo>
                  <a:cubicBezTo>
                    <a:pt x="241212" y="262510"/>
                    <a:pt x="289565" y="310863"/>
                    <a:pt x="349212" y="310863"/>
                  </a:cubicBezTo>
                  <a:cubicBezTo>
                    <a:pt x="408859" y="310863"/>
                    <a:pt x="457212" y="262510"/>
                    <a:pt x="457212" y="202863"/>
                  </a:cubicBezTo>
                  <a:cubicBezTo>
                    <a:pt x="457212" y="143216"/>
                    <a:pt x="408859" y="94863"/>
                    <a:pt x="349212" y="94863"/>
                  </a:cubicBezTo>
                  <a:close/>
                  <a:moveTo>
                    <a:pt x="221031" y="0"/>
                  </a:moveTo>
                  <a:lnTo>
                    <a:pt x="474358" y="0"/>
                  </a:lnTo>
                  <a:cubicBezTo>
                    <a:pt x="596430" y="0"/>
                    <a:pt x="695389" y="98959"/>
                    <a:pt x="695389" y="221031"/>
                  </a:cubicBezTo>
                  <a:cubicBezTo>
                    <a:pt x="695389" y="294708"/>
                    <a:pt x="695388" y="368384"/>
                    <a:pt x="695388" y="442061"/>
                  </a:cubicBezTo>
                  <a:lnTo>
                    <a:pt x="0" y="442061"/>
                  </a:lnTo>
                  <a:lnTo>
                    <a:pt x="0" y="221031"/>
                  </a:lnTo>
                  <a:cubicBezTo>
                    <a:pt x="0" y="98959"/>
                    <a:pt x="98959" y="0"/>
                    <a:pt x="221031" y="0"/>
                  </a:cubicBezTo>
                  <a:close/>
                </a:path>
              </a:pathLst>
            </a:custGeom>
            <a:solidFill>
              <a:srgbClr val="95959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2" name="Google Shape;222;p8"/>
            <p:cNvSpPr/>
            <p:nvPr/>
          </p:nvSpPr>
          <p:spPr>
            <a:xfrm>
              <a:off x="2815867" y="151390"/>
              <a:ext cx="1756200" cy="502500"/>
            </a:xfrm>
            <a:prstGeom prst="round2SameRect">
              <a:avLst>
                <a:gd name="adj1" fmla="val 50000"/>
                <a:gd name="adj2" fmla="val 0"/>
              </a:avLst>
            </a:prstGeom>
            <a:solidFill>
              <a:srgbClr val="A1A1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223" name="Google Shape;223;p8"/>
          <p:cNvSpPr/>
          <p:nvPr/>
        </p:nvSpPr>
        <p:spPr>
          <a:xfrm rot="-400932">
            <a:off x="6884026" y="2188051"/>
            <a:ext cx="399615" cy="398458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24" name="Google Shape;224;p8"/>
          <p:cNvGrpSpPr/>
          <p:nvPr/>
        </p:nvGrpSpPr>
        <p:grpSpPr>
          <a:xfrm rot="-432916">
            <a:off x="6831988" y="2300464"/>
            <a:ext cx="329627" cy="3759948"/>
            <a:chOff x="3015702" y="1986247"/>
            <a:chExt cx="329621" cy="3759877"/>
          </a:xfrm>
        </p:grpSpPr>
        <p:sp>
          <p:nvSpPr>
            <p:cNvPr id="225" name="Google Shape;225;p8"/>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6" name="Google Shape;226;p8"/>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7" name="Google Shape;227;p8"/>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8" name="Google Shape;228;p8"/>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229" name="Google Shape;229;p8"/>
          <p:cNvGrpSpPr/>
          <p:nvPr/>
        </p:nvGrpSpPr>
        <p:grpSpPr>
          <a:xfrm rot="-432916">
            <a:off x="6623461" y="1988108"/>
            <a:ext cx="429908" cy="1276891"/>
            <a:chOff x="2997536" y="1684476"/>
            <a:chExt cx="429900" cy="1276867"/>
          </a:xfrm>
        </p:grpSpPr>
        <p:sp>
          <p:nvSpPr>
            <p:cNvPr id="230" name="Google Shape;230;p8"/>
            <p:cNvSpPr/>
            <p:nvPr/>
          </p:nvSpPr>
          <p:spPr>
            <a:xfrm>
              <a:off x="2997536" y="1768245"/>
              <a:ext cx="429900" cy="19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1" name="Google Shape;231;p8"/>
            <p:cNvSpPr/>
            <p:nvPr/>
          </p:nvSpPr>
          <p:spPr>
            <a:xfrm>
              <a:off x="3095436" y="1684476"/>
              <a:ext cx="229200" cy="89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2" name="Google Shape;232;p8"/>
            <p:cNvSpPr/>
            <p:nvPr/>
          </p:nvSpPr>
          <p:spPr>
            <a:xfrm>
              <a:off x="3337660" y="1920643"/>
              <a:ext cx="89700" cy="1040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233" name="Google Shape;233;p8"/>
          <p:cNvSpPr/>
          <p:nvPr/>
        </p:nvSpPr>
        <p:spPr>
          <a:xfrm rot="-434708">
            <a:off x="6800691" y="3304469"/>
            <a:ext cx="230742" cy="399752"/>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4" name="Google Shape;234;p8"/>
          <p:cNvSpPr txBox="1"/>
          <p:nvPr/>
        </p:nvSpPr>
        <p:spPr>
          <a:xfrm rot="4967296">
            <a:off x="6469660" y="4230130"/>
            <a:ext cx="1106453" cy="3386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COLORS</a:t>
            </a:r>
            <a:endParaRPr/>
          </a:p>
        </p:txBody>
      </p:sp>
      <p:sp>
        <p:nvSpPr>
          <p:cNvPr id="235" name="Google Shape;235;p8"/>
          <p:cNvSpPr/>
          <p:nvPr/>
        </p:nvSpPr>
        <p:spPr>
          <a:xfrm rot="-400932">
            <a:off x="7611714" y="2588731"/>
            <a:ext cx="399615" cy="398458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36" name="Google Shape;236;p8"/>
          <p:cNvGrpSpPr/>
          <p:nvPr/>
        </p:nvGrpSpPr>
        <p:grpSpPr>
          <a:xfrm rot="-432916">
            <a:off x="7559676" y="2701143"/>
            <a:ext cx="329627" cy="3759948"/>
            <a:chOff x="3015702" y="1986247"/>
            <a:chExt cx="329621" cy="3759877"/>
          </a:xfrm>
        </p:grpSpPr>
        <p:sp>
          <p:nvSpPr>
            <p:cNvPr id="237" name="Google Shape;237;p8"/>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8" name="Google Shape;238;p8"/>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9" name="Google Shape;239;p8"/>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0" name="Google Shape;240;p8"/>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241" name="Google Shape;241;p8"/>
          <p:cNvGrpSpPr/>
          <p:nvPr/>
        </p:nvGrpSpPr>
        <p:grpSpPr>
          <a:xfrm rot="-432916">
            <a:off x="7351148" y="2388787"/>
            <a:ext cx="429908" cy="1276891"/>
            <a:chOff x="2997536" y="1684476"/>
            <a:chExt cx="429900" cy="1276867"/>
          </a:xfrm>
        </p:grpSpPr>
        <p:sp>
          <p:nvSpPr>
            <p:cNvPr id="242" name="Google Shape;242;p8"/>
            <p:cNvSpPr/>
            <p:nvPr/>
          </p:nvSpPr>
          <p:spPr>
            <a:xfrm>
              <a:off x="2997536" y="1768245"/>
              <a:ext cx="429900" cy="19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3" name="Google Shape;243;p8"/>
            <p:cNvSpPr/>
            <p:nvPr/>
          </p:nvSpPr>
          <p:spPr>
            <a:xfrm>
              <a:off x="3095436" y="1684476"/>
              <a:ext cx="229200" cy="89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4" name="Google Shape;244;p8"/>
            <p:cNvSpPr/>
            <p:nvPr/>
          </p:nvSpPr>
          <p:spPr>
            <a:xfrm>
              <a:off x="3337660" y="1920643"/>
              <a:ext cx="89700" cy="1040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245" name="Google Shape;245;p8"/>
          <p:cNvSpPr/>
          <p:nvPr/>
        </p:nvSpPr>
        <p:spPr>
          <a:xfrm rot="-434708">
            <a:off x="7528378" y="3705148"/>
            <a:ext cx="230742" cy="39975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6" name="Google Shape;246;p8"/>
          <p:cNvSpPr txBox="1"/>
          <p:nvPr/>
        </p:nvSpPr>
        <p:spPr>
          <a:xfrm rot="4967637">
            <a:off x="7174949" y="4656154"/>
            <a:ext cx="1157543" cy="3386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BLACK</a:t>
            </a:r>
            <a:endParaRPr/>
          </a:p>
        </p:txBody>
      </p:sp>
      <p:sp>
        <p:nvSpPr>
          <p:cNvPr id="247" name="Google Shape;247;p8"/>
          <p:cNvSpPr txBox="1">
            <a:spLocks noGrp="1"/>
          </p:cNvSpPr>
          <p:nvPr>
            <p:ph type="title"/>
          </p:nvPr>
        </p:nvSpPr>
        <p:spPr>
          <a:xfrm>
            <a:off x="2344750" y="1249500"/>
            <a:ext cx="3420300" cy="4805100"/>
          </a:xfrm>
          <a:prstGeom prst="rect">
            <a:avLst/>
          </a:prstGeom>
        </p:spPr>
        <p:txBody>
          <a:bodyPr spcFirstLastPara="1" wrap="square" lIns="121900" tIns="121900" rIns="121900" bIns="121900"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248" name="Google Shape;248;p8"/>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meline or process">
  <p:cSld name="BLANK_4">
    <p:bg>
      <p:bgPr>
        <a:solidFill>
          <a:schemeClr val="accent1"/>
        </a:solidFill>
        <a:effectLst/>
      </p:bgPr>
    </p:bg>
    <p:spTree>
      <p:nvGrpSpPr>
        <p:cNvPr id="1" name="Shape 249"/>
        <p:cNvGrpSpPr/>
        <p:nvPr/>
      </p:nvGrpSpPr>
      <p:grpSpPr>
        <a:xfrm>
          <a:off x="0" y="0"/>
          <a:ext cx="0" cy="0"/>
          <a:chOff x="0" y="0"/>
          <a:chExt cx="0" cy="0"/>
        </a:xfrm>
      </p:grpSpPr>
      <p:sp>
        <p:nvSpPr>
          <p:cNvPr id="250" name="Google Shape;250;p9"/>
          <p:cNvSpPr/>
          <p:nvPr/>
        </p:nvSpPr>
        <p:spPr>
          <a:xfrm>
            <a:off x="384375" y="483975"/>
            <a:ext cx="11478000" cy="5052600"/>
          </a:xfrm>
          <a:prstGeom prst="rect">
            <a:avLst/>
          </a:prstGeom>
          <a:solidFill>
            <a:srgbClr val="FFFFFF"/>
          </a:solidFill>
          <a:ln>
            <a:noFill/>
          </a:ln>
          <a:effectLst>
            <a:outerShdw dist="177800" dir="2700000" algn="tl" rotWithShape="0">
              <a:srgbClr val="B2B2B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51" name="Google Shape;251;p9"/>
          <p:cNvSpPr txBox="1">
            <a:spLocks noGrp="1"/>
          </p:cNvSpPr>
          <p:nvPr>
            <p:ph type="sldNum" idx="12"/>
          </p:nvPr>
        </p:nvSpPr>
        <p:spPr>
          <a:xfrm>
            <a:off x="10813718"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52" name="Google Shape;252;p9"/>
          <p:cNvSpPr txBox="1">
            <a:spLocks noGrp="1"/>
          </p:cNvSpPr>
          <p:nvPr>
            <p:ph type="title"/>
          </p:nvPr>
        </p:nvSpPr>
        <p:spPr>
          <a:xfrm>
            <a:off x="415604" y="263842"/>
            <a:ext cx="113610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253" name="Google Shape;253;p9"/>
          <p:cNvSpPr txBox="1">
            <a:spLocks noGrp="1"/>
          </p:cNvSpPr>
          <p:nvPr>
            <p:ph type="body" idx="1"/>
          </p:nvPr>
        </p:nvSpPr>
        <p:spPr>
          <a:xfrm>
            <a:off x="408738"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93700" rtl="0">
              <a:spcBef>
                <a:spcPts val="2100"/>
              </a:spcBef>
              <a:spcAft>
                <a:spcPts val="0"/>
              </a:spcAft>
              <a:buSzPts val="2600"/>
              <a:buChar char="○"/>
              <a:defRPr/>
            </a:lvl2pPr>
            <a:lvl3pPr marL="1371600" lvl="2" indent="-393700" rtl="0">
              <a:spcBef>
                <a:spcPts val="2100"/>
              </a:spcBef>
              <a:spcAft>
                <a:spcPts val="0"/>
              </a:spcAft>
              <a:buSzPts val="2600"/>
              <a:buChar char="■"/>
              <a:defRPr/>
            </a:lvl3pPr>
            <a:lvl4pPr marL="1828800" lvl="3" indent="-393700" rtl="0">
              <a:spcBef>
                <a:spcPts val="2100"/>
              </a:spcBef>
              <a:spcAft>
                <a:spcPts val="0"/>
              </a:spcAft>
              <a:buSzPts val="2600"/>
              <a:buChar char="●"/>
              <a:defRPr/>
            </a:lvl4pPr>
            <a:lvl5pPr marL="2286000" lvl="4" indent="-393700" rtl="0">
              <a:spcBef>
                <a:spcPts val="2100"/>
              </a:spcBef>
              <a:spcAft>
                <a:spcPts val="0"/>
              </a:spcAft>
              <a:buSzPts val="2600"/>
              <a:buChar char="○"/>
              <a:defRPr/>
            </a:lvl5pPr>
            <a:lvl6pPr marL="2743200" lvl="5" indent="-393700" rtl="0">
              <a:spcBef>
                <a:spcPts val="2100"/>
              </a:spcBef>
              <a:spcAft>
                <a:spcPts val="0"/>
              </a:spcAft>
              <a:buSzPts val="2600"/>
              <a:buChar char="■"/>
              <a:defRPr/>
            </a:lvl6pPr>
            <a:lvl7pPr marL="3200400" lvl="6" indent="-393700" rtl="0">
              <a:spcBef>
                <a:spcPts val="2100"/>
              </a:spcBef>
              <a:spcAft>
                <a:spcPts val="0"/>
              </a:spcAft>
              <a:buSzPts val="2600"/>
              <a:buChar char="●"/>
              <a:defRPr/>
            </a:lvl7pPr>
            <a:lvl8pPr marL="3657600" lvl="7" indent="-393700" rtl="0">
              <a:spcBef>
                <a:spcPts val="2100"/>
              </a:spcBef>
              <a:spcAft>
                <a:spcPts val="0"/>
              </a:spcAft>
              <a:buSzPts val="2600"/>
              <a:buChar char="○"/>
              <a:defRPr/>
            </a:lvl8pPr>
            <a:lvl9pPr marL="4114800" lvl="8" indent="-393700" rtl="0">
              <a:spcBef>
                <a:spcPts val="2100"/>
              </a:spcBef>
              <a:spcAft>
                <a:spcPts val="2100"/>
              </a:spcAft>
              <a:buSzPts val="2600"/>
              <a:buChar char="■"/>
              <a:defRPr/>
            </a:lvl9pPr>
          </a:lstStyle>
          <a:p>
            <a:endParaRPr/>
          </a:p>
        </p:txBody>
      </p:sp>
      <p:sp>
        <p:nvSpPr>
          <p:cNvPr id="254" name="Google Shape;254;p9"/>
          <p:cNvSpPr txBox="1">
            <a:spLocks noGrp="1"/>
          </p:cNvSpPr>
          <p:nvPr>
            <p:ph type="subTitle" idx="2"/>
          </p:nvPr>
        </p:nvSpPr>
        <p:spPr>
          <a:xfrm>
            <a:off x="408738" y="23853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lvl1pPr>
            <a:lvl2pPr lvl="1" algn="ctr" rtl="0">
              <a:spcBef>
                <a:spcPts val="2100"/>
              </a:spcBef>
              <a:spcAft>
                <a:spcPts val="0"/>
              </a:spcAft>
              <a:buNone/>
              <a:defRPr sz="3200" b="1"/>
            </a:lvl2pPr>
            <a:lvl3pPr lvl="2" algn="ctr" rtl="0">
              <a:spcBef>
                <a:spcPts val="2100"/>
              </a:spcBef>
              <a:spcAft>
                <a:spcPts val="0"/>
              </a:spcAft>
              <a:buNone/>
              <a:defRPr sz="3200" b="1"/>
            </a:lvl3pPr>
            <a:lvl4pPr lvl="3" algn="ctr" rtl="0">
              <a:spcBef>
                <a:spcPts val="2100"/>
              </a:spcBef>
              <a:spcAft>
                <a:spcPts val="0"/>
              </a:spcAft>
              <a:buNone/>
              <a:defRPr sz="3200" b="1"/>
            </a:lvl4pPr>
            <a:lvl5pPr lvl="4" algn="ctr" rtl="0">
              <a:spcBef>
                <a:spcPts val="2100"/>
              </a:spcBef>
              <a:spcAft>
                <a:spcPts val="0"/>
              </a:spcAft>
              <a:buNone/>
              <a:defRPr sz="3200" b="1"/>
            </a:lvl5pPr>
            <a:lvl6pPr lvl="5" algn="ctr" rtl="0">
              <a:spcBef>
                <a:spcPts val="2100"/>
              </a:spcBef>
              <a:spcAft>
                <a:spcPts val="0"/>
              </a:spcAft>
              <a:buNone/>
              <a:defRPr sz="3200" b="1"/>
            </a:lvl6pPr>
            <a:lvl7pPr lvl="6" algn="ctr" rtl="0">
              <a:spcBef>
                <a:spcPts val="2100"/>
              </a:spcBef>
              <a:spcAft>
                <a:spcPts val="0"/>
              </a:spcAft>
              <a:buNone/>
              <a:defRPr sz="3200" b="1"/>
            </a:lvl7pPr>
            <a:lvl8pPr lvl="7" algn="ctr" rtl="0">
              <a:spcBef>
                <a:spcPts val="2100"/>
              </a:spcBef>
              <a:spcAft>
                <a:spcPts val="0"/>
              </a:spcAft>
              <a:buNone/>
              <a:defRPr sz="3200" b="1"/>
            </a:lvl8pPr>
            <a:lvl9pPr lvl="8" algn="ctr" rtl="0">
              <a:spcBef>
                <a:spcPts val="2100"/>
              </a:spcBef>
              <a:spcAft>
                <a:spcPts val="2100"/>
              </a:spcAft>
              <a:buNone/>
              <a:defRPr sz="3200" b="1"/>
            </a:lvl9pPr>
          </a:lstStyle>
          <a:p>
            <a:endParaRPr/>
          </a:p>
        </p:txBody>
      </p:sp>
      <p:sp>
        <p:nvSpPr>
          <p:cNvPr id="255" name="Google Shape;255;p9"/>
          <p:cNvSpPr txBox="1">
            <a:spLocks noGrp="1"/>
          </p:cNvSpPr>
          <p:nvPr>
            <p:ph type="body" idx="3"/>
          </p:nvPr>
        </p:nvSpPr>
        <p:spPr>
          <a:xfrm>
            <a:off x="2727301"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93700" rtl="0">
              <a:spcBef>
                <a:spcPts val="2100"/>
              </a:spcBef>
              <a:spcAft>
                <a:spcPts val="0"/>
              </a:spcAft>
              <a:buSzPts val="2600"/>
              <a:buChar char="○"/>
              <a:defRPr/>
            </a:lvl2pPr>
            <a:lvl3pPr marL="1371600" lvl="2" indent="-393700" rtl="0">
              <a:spcBef>
                <a:spcPts val="2100"/>
              </a:spcBef>
              <a:spcAft>
                <a:spcPts val="0"/>
              </a:spcAft>
              <a:buSzPts val="2600"/>
              <a:buChar char="■"/>
              <a:defRPr/>
            </a:lvl3pPr>
            <a:lvl4pPr marL="1828800" lvl="3" indent="-393700" rtl="0">
              <a:spcBef>
                <a:spcPts val="2100"/>
              </a:spcBef>
              <a:spcAft>
                <a:spcPts val="0"/>
              </a:spcAft>
              <a:buSzPts val="2600"/>
              <a:buChar char="●"/>
              <a:defRPr/>
            </a:lvl4pPr>
            <a:lvl5pPr marL="2286000" lvl="4" indent="-393700" rtl="0">
              <a:spcBef>
                <a:spcPts val="2100"/>
              </a:spcBef>
              <a:spcAft>
                <a:spcPts val="0"/>
              </a:spcAft>
              <a:buSzPts val="2600"/>
              <a:buChar char="○"/>
              <a:defRPr/>
            </a:lvl5pPr>
            <a:lvl6pPr marL="2743200" lvl="5" indent="-393700" rtl="0">
              <a:spcBef>
                <a:spcPts val="2100"/>
              </a:spcBef>
              <a:spcAft>
                <a:spcPts val="0"/>
              </a:spcAft>
              <a:buSzPts val="2600"/>
              <a:buChar char="■"/>
              <a:defRPr/>
            </a:lvl6pPr>
            <a:lvl7pPr marL="3200400" lvl="6" indent="-393700" rtl="0">
              <a:spcBef>
                <a:spcPts val="2100"/>
              </a:spcBef>
              <a:spcAft>
                <a:spcPts val="0"/>
              </a:spcAft>
              <a:buSzPts val="2600"/>
              <a:buChar char="●"/>
              <a:defRPr/>
            </a:lvl7pPr>
            <a:lvl8pPr marL="3657600" lvl="7" indent="-393700" rtl="0">
              <a:spcBef>
                <a:spcPts val="2100"/>
              </a:spcBef>
              <a:spcAft>
                <a:spcPts val="0"/>
              </a:spcAft>
              <a:buSzPts val="2600"/>
              <a:buChar char="○"/>
              <a:defRPr/>
            </a:lvl8pPr>
            <a:lvl9pPr marL="4114800" lvl="8" indent="-393700" rtl="0">
              <a:spcBef>
                <a:spcPts val="2100"/>
              </a:spcBef>
              <a:spcAft>
                <a:spcPts val="2100"/>
              </a:spcAft>
              <a:buSzPts val="2600"/>
              <a:buChar char="■"/>
              <a:defRPr/>
            </a:lvl9pPr>
          </a:lstStyle>
          <a:p>
            <a:endParaRPr/>
          </a:p>
        </p:txBody>
      </p:sp>
      <p:sp>
        <p:nvSpPr>
          <p:cNvPr id="256" name="Google Shape;256;p9"/>
          <p:cNvSpPr txBox="1">
            <a:spLocks noGrp="1"/>
          </p:cNvSpPr>
          <p:nvPr>
            <p:ph type="subTitle" idx="4"/>
          </p:nvPr>
        </p:nvSpPr>
        <p:spPr>
          <a:xfrm>
            <a:off x="2727301" y="23853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lvl1pPr>
            <a:lvl2pPr lvl="1" algn="ctr" rtl="0">
              <a:spcBef>
                <a:spcPts val="2100"/>
              </a:spcBef>
              <a:spcAft>
                <a:spcPts val="0"/>
              </a:spcAft>
              <a:buNone/>
              <a:defRPr sz="3200" b="1"/>
            </a:lvl2pPr>
            <a:lvl3pPr lvl="2" algn="ctr" rtl="0">
              <a:spcBef>
                <a:spcPts val="2100"/>
              </a:spcBef>
              <a:spcAft>
                <a:spcPts val="0"/>
              </a:spcAft>
              <a:buNone/>
              <a:defRPr sz="3200" b="1"/>
            </a:lvl3pPr>
            <a:lvl4pPr lvl="3" algn="ctr" rtl="0">
              <a:spcBef>
                <a:spcPts val="2100"/>
              </a:spcBef>
              <a:spcAft>
                <a:spcPts val="0"/>
              </a:spcAft>
              <a:buNone/>
              <a:defRPr sz="3200" b="1"/>
            </a:lvl4pPr>
            <a:lvl5pPr lvl="4" algn="ctr" rtl="0">
              <a:spcBef>
                <a:spcPts val="2100"/>
              </a:spcBef>
              <a:spcAft>
                <a:spcPts val="0"/>
              </a:spcAft>
              <a:buNone/>
              <a:defRPr sz="3200" b="1"/>
            </a:lvl5pPr>
            <a:lvl6pPr lvl="5" algn="ctr" rtl="0">
              <a:spcBef>
                <a:spcPts val="2100"/>
              </a:spcBef>
              <a:spcAft>
                <a:spcPts val="0"/>
              </a:spcAft>
              <a:buNone/>
              <a:defRPr sz="3200" b="1"/>
            </a:lvl6pPr>
            <a:lvl7pPr lvl="6" algn="ctr" rtl="0">
              <a:spcBef>
                <a:spcPts val="2100"/>
              </a:spcBef>
              <a:spcAft>
                <a:spcPts val="0"/>
              </a:spcAft>
              <a:buNone/>
              <a:defRPr sz="3200" b="1"/>
            </a:lvl7pPr>
            <a:lvl8pPr lvl="7" algn="ctr" rtl="0">
              <a:spcBef>
                <a:spcPts val="2100"/>
              </a:spcBef>
              <a:spcAft>
                <a:spcPts val="0"/>
              </a:spcAft>
              <a:buNone/>
              <a:defRPr sz="3200" b="1"/>
            </a:lvl8pPr>
            <a:lvl9pPr lvl="8" algn="ctr" rtl="0">
              <a:spcBef>
                <a:spcPts val="2100"/>
              </a:spcBef>
              <a:spcAft>
                <a:spcPts val="2100"/>
              </a:spcAft>
              <a:buNone/>
              <a:defRPr sz="3200" b="1"/>
            </a:lvl9pPr>
          </a:lstStyle>
          <a:p>
            <a:endParaRPr/>
          </a:p>
        </p:txBody>
      </p:sp>
      <p:sp>
        <p:nvSpPr>
          <p:cNvPr id="257" name="Google Shape;257;p9"/>
          <p:cNvSpPr txBox="1">
            <a:spLocks noGrp="1"/>
          </p:cNvSpPr>
          <p:nvPr>
            <p:ph type="body" idx="5"/>
          </p:nvPr>
        </p:nvSpPr>
        <p:spPr>
          <a:xfrm>
            <a:off x="5045864"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93700" rtl="0">
              <a:spcBef>
                <a:spcPts val="2100"/>
              </a:spcBef>
              <a:spcAft>
                <a:spcPts val="0"/>
              </a:spcAft>
              <a:buSzPts val="2600"/>
              <a:buChar char="○"/>
              <a:defRPr/>
            </a:lvl2pPr>
            <a:lvl3pPr marL="1371600" lvl="2" indent="-393700" rtl="0">
              <a:spcBef>
                <a:spcPts val="2100"/>
              </a:spcBef>
              <a:spcAft>
                <a:spcPts val="0"/>
              </a:spcAft>
              <a:buSzPts val="2600"/>
              <a:buChar char="■"/>
              <a:defRPr/>
            </a:lvl3pPr>
            <a:lvl4pPr marL="1828800" lvl="3" indent="-393700" rtl="0">
              <a:spcBef>
                <a:spcPts val="2100"/>
              </a:spcBef>
              <a:spcAft>
                <a:spcPts val="0"/>
              </a:spcAft>
              <a:buSzPts val="2600"/>
              <a:buChar char="●"/>
              <a:defRPr/>
            </a:lvl4pPr>
            <a:lvl5pPr marL="2286000" lvl="4" indent="-393700" rtl="0">
              <a:spcBef>
                <a:spcPts val="2100"/>
              </a:spcBef>
              <a:spcAft>
                <a:spcPts val="0"/>
              </a:spcAft>
              <a:buSzPts val="2600"/>
              <a:buChar char="○"/>
              <a:defRPr/>
            </a:lvl5pPr>
            <a:lvl6pPr marL="2743200" lvl="5" indent="-393700" rtl="0">
              <a:spcBef>
                <a:spcPts val="2100"/>
              </a:spcBef>
              <a:spcAft>
                <a:spcPts val="0"/>
              </a:spcAft>
              <a:buSzPts val="2600"/>
              <a:buChar char="■"/>
              <a:defRPr/>
            </a:lvl6pPr>
            <a:lvl7pPr marL="3200400" lvl="6" indent="-393700" rtl="0">
              <a:spcBef>
                <a:spcPts val="2100"/>
              </a:spcBef>
              <a:spcAft>
                <a:spcPts val="0"/>
              </a:spcAft>
              <a:buSzPts val="2600"/>
              <a:buChar char="●"/>
              <a:defRPr/>
            </a:lvl7pPr>
            <a:lvl8pPr marL="3657600" lvl="7" indent="-393700" rtl="0">
              <a:spcBef>
                <a:spcPts val="2100"/>
              </a:spcBef>
              <a:spcAft>
                <a:spcPts val="0"/>
              </a:spcAft>
              <a:buSzPts val="2600"/>
              <a:buChar char="○"/>
              <a:defRPr/>
            </a:lvl8pPr>
            <a:lvl9pPr marL="4114800" lvl="8" indent="-393700" rtl="0">
              <a:spcBef>
                <a:spcPts val="2100"/>
              </a:spcBef>
              <a:spcAft>
                <a:spcPts val="2100"/>
              </a:spcAft>
              <a:buSzPts val="2600"/>
              <a:buChar char="■"/>
              <a:defRPr/>
            </a:lvl9pPr>
          </a:lstStyle>
          <a:p>
            <a:endParaRPr/>
          </a:p>
        </p:txBody>
      </p:sp>
      <p:sp>
        <p:nvSpPr>
          <p:cNvPr id="258" name="Google Shape;258;p9"/>
          <p:cNvSpPr txBox="1">
            <a:spLocks noGrp="1"/>
          </p:cNvSpPr>
          <p:nvPr>
            <p:ph type="subTitle" idx="6"/>
          </p:nvPr>
        </p:nvSpPr>
        <p:spPr>
          <a:xfrm>
            <a:off x="5045864" y="23853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lvl1pPr>
            <a:lvl2pPr lvl="1" algn="ctr" rtl="0">
              <a:spcBef>
                <a:spcPts val="2100"/>
              </a:spcBef>
              <a:spcAft>
                <a:spcPts val="0"/>
              </a:spcAft>
              <a:buNone/>
              <a:defRPr sz="3200" b="1"/>
            </a:lvl2pPr>
            <a:lvl3pPr lvl="2" algn="ctr" rtl="0">
              <a:spcBef>
                <a:spcPts val="2100"/>
              </a:spcBef>
              <a:spcAft>
                <a:spcPts val="0"/>
              </a:spcAft>
              <a:buNone/>
              <a:defRPr sz="3200" b="1"/>
            </a:lvl3pPr>
            <a:lvl4pPr lvl="3" algn="ctr" rtl="0">
              <a:spcBef>
                <a:spcPts val="2100"/>
              </a:spcBef>
              <a:spcAft>
                <a:spcPts val="0"/>
              </a:spcAft>
              <a:buNone/>
              <a:defRPr sz="3200" b="1"/>
            </a:lvl4pPr>
            <a:lvl5pPr lvl="4" algn="ctr" rtl="0">
              <a:spcBef>
                <a:spcPts val="2100"/>
              </a:spcBef>
              <a:spcAft>
                <a:spcPts val="0"/>
              </a:spcAft>
              <a:buNone/>
              <a:defRPr sz="3200" b="1"/>
            </a:lvl5pPr>
            <a:lvl6pPr lvl="5" algn="ctr" rtl="0">
              <a:spcBef>
                <a:spcPts val="2100"/>
              </a:spcBef>
              <a:spcAft>
                <a:spcPts val="0"/>
              </a:spcAft>
              <a:buNone/>
              <a:defRPr sz="3200" b="1"/>
            </a:lvl6pPr>
            <a:lvl7pPr lvl="6" algn="ctr" rtl="0">
              <a:spcBef>
                <a:spcPts val="2100"/>
              </a:spcBef>
              <a:spcAft>
                <a:spcPts val="0"/>
              </a:spcAft>
              <a:buNone/>
              <a:defRPr sz="3200" b="1"/>
            </a:lvl7pPr>
            <a:lvl8pPr lvl="7" algn="ctr" rtl="0">
              <a:spcBef>
                <a:spcPts val="2100"/>
              </a:spcBef>
              <a:spcAft>
                <a:spcPts val="0"/>
              </a:spcAft>
              <a:buNone/>
              <a:defRPr sz="3200" b="1"/>
            </a:lvl8pPr>
            <a:lvl9pPr lvl="8" algn="ctr" rtl="0">
              <a:spcBef>
                <a:spcPts val="2100"/>
              </a:spcBef>
              <a:spcAft>
                <a:spcPts val="2100"/>
              </a:spcAft>
              <a:buNone/>
              <a:defRPr sz="3200" b="1"/>
            </a:lvl9pPr>
          </a:lstStyle>
          <a:p>
            <a:endParaRPr/>
          </a:p>
        </p:txBody>
      </p:sp>
      <p:sp>
        <p:nvSpPr>
          <p:cNvPr id="259" name="Google Shape;259;p9"/>
          <p:cNvSpPr txBox="1">
            <a:spLocks noGrp="1"/>
          </p:cNvSpPr>
          <p:nvPr>
            <p:ph type="body" idx="7"/>
          </p:nvPr>
        </p:nvSpPr>
        <p:spPr>
          <a:xfrm>
            <a:off x="7364428"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93700" rtl="0">
              <a:spcBef>
                <a:spcPts val="2100"/>
              </a:spcBef>
              <a:spcAft>
                <a:spcPts val="0"/>
              </a:spcAft>
              <a:buSzPts val="2600"/>
              <a:buChar char="○"/>
              <a:defRPr/>
            </a:lvl2pPr>
            <a:lvl3pPr marL="1371600" lvl="2" indent="-393700" rtl="0">
              <a:spcBef>
                <a:spcPts val="2100"/>
              </a:spcBef>
              <a:spcAft>
                <a:spcPts val="0"/>
              </a:spcAft>
              <a:buSzPts val="2600"/>
              <a:buChar char="■"/>
              <a:defRPr/>
            </a:lvl3pPr>
            <a:lvl4pPr marL="1828800" lvl="3" indent="-393700" rtl="0">
              <a:spcBef>
                <a:spcPts val="2100"/>
              </a:spcBef>
              <a:spcAft>
                <a:spcPts val="0"/>
              </a:spcAft>
              <a:buSzPts val="2600"/>
              <a:buChar char="●"/>
              <a:defRPr/>
            </a:lvl4pPr>
            <a:lvl5pPr marL="2286000" lvl="4" indent="-393700" rtl="0">
              <a:spcBef>
                <a:spcPts val="2100"/>
              </a:spcBef>
              <a:spcAft>
                <a:spcPts val="0"/>
              </a:spcAft>
              <a:buSzPts val="2600"/>
              <a:buChar char="○"/>
              <a:defRPr/>
            </a:lvl5pPr>
            <a:lvl6pPr marL="2743200" lvl="5" indent="-393700" rtl="0">
              <a:spcBef>
                <a:spcPts val="2100"/>
              </a:spcBef>
              <a:spcAft>
                <a:spcPts val="0"/>
              </a:spcAft>
              <a:buSzPts val="2600"/>
              <a:buChar char="■"/>
              <a:defRPr/>
            </a:lvl6pPr>
            <a:lvl7pPr marL="3200400" lvl="6" indent="-393700" rtl="0">
              <a:spcBef>
                <a:spcPts val="2100"/>
              </a:spcBef>
              <a:spcAft>
                <a:spcPts val="0"/>
              </a:spcAft>
              <a:buSzPts val="2600"/>
              <a:buChar char="●"/>
              <a:defRPr/>
            </a:lvl7pPr>
            <a:lvl8pPr marL="3657600" lvl="7" indent="-393700" rtl="0">
              <a:spcBef>
                <a:spcPts val="2100"/>
              </a:spcBef>
              <a:spcAft>
                <a:spcPts val="0"/>
              </a:spcAft>
              <a:buSzPts val="2600"/>
              <a:buChar char="○"/>
              <a:defRPr/>
            </a:lvl8pPr>
            <a:lvl9pPr marL="4114800" lvl="8" indent="-393700" rtl="0">
              <a:spcBef>
                <a:spcPts val="2100"/>
              </a:spcBef>
              <a:spcAft>
                <a:spcPts val="2100"/>
              </a:spcAft>
              <a:buSzPts val="2600"/>
              <a:buChar char="■"/>
              <a:defRPr/>
            </a:lvl9pPr>
          </a:lstStyle>
          <a:p>
            <a:endParaRPr/>
          </a:p>
        </p:txBody>
      </p:sp>
      <p:sp>
        <p:nvSpPr>
          <p:cNvPr id="260" name="Google Shape;260;p9"/>
          <p:cNvSpPr txBox="1">
            <a:spLocks noGrp="1"/>
          </p:cNvSpPr>
          <p:nvPr>
            <p:ph type="subTitle" idx="8"/>
          </p:nvPr>
        </p:nvSpPr>
        <p:spPr>
          <a:xfrm>
            <a:off x="7364428" y="23853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lvl1pPr>
            <a:lvl2pPr lvl="1" algn="ctr" rtl="0">
              <a:spcBef>
                <a:spcPts val="2100"/>
              </a:spcBef>
              <a:spcAft>
                <a:spcPts val="0"/>
              </a:spcAft>
              <a:buNone/>
              <a:defRPr sz="3200" b="1"/>
            </a:lvl2pPr>
            <a:lvl3pPr lvl="2" algn="ctr" rtl="0">
              <a:spcBef>
                <a:spcPts val="2100"/>
              </a:spcBef>
              <a:spcAft>
                <a:spcPts val="0"/>
              </a:spcAft>
              <a:buNone/>
              <a:defRPr sz="3200" b="1"/>
            </a:lvl3pPr>
            <a:lvl4pPr lvl="3" algn="ctr" rtl="0">
              <a:spcBef>
                <a:spcPts val="2100"/>
              </a:spcBef>
              <a:spcAft>
                <a:spcPts val="0"/>
              </a:spcAft>
              <a:buNone/>
              <a:defRPr sz="3200" b="1"/>
            </a:lvl4pPr>
            <a:lvl5pPr lvl="4" algn="ctr" rtl="0">
              <a:spcBef>
                <a:spcPts val="2100"/>
              </a:spcBef>
              <a:spcAft>
                <a:spcPts val="0"/>
              </a:spcAft>
              <a:buNone/>
              <a:defRPr sz="3200" b="1"/>
            </a:lvl5pPr>
            <a:lvl6pPr lvl="5" algn="ctr" rtl="0">
              <a:spcBef>
                <a:spcPts val="2100"/>
              </a:spcBef>
              <a:spcAft>
                <a:spcPts val="0"/>
              </a:spcAft>
              <a:buNone/>
              <a:defRPr sz="3200" b="1"/>
            </a:lvl6pPr>
            <a:lvl7pPr lvl="6" algn="ctr" rtl="0">
              <a:spcBef>
                <a:spcPts val="2100"/>
              </a:spcBef>
              <a:spcAft>
                <a:spcPts val="0"/>
              </a:spcAft>
              <a:buNone/>
              <a:defRPr sz="3200" b="1"/>
            </a:lvl7pPr>
            <a:lvl8pPr lvl="7" algn="ctr" rtl="0">
              <a:spcBef>
                <a:spcPts val="2100"/>
              </a:spcBef>
              <a:spcAft>
                <a:spcPts val="0"/>
              </a:spcAft>
              <a:buNone/>
              <a:defRPr sz="3200" b="1"/>
            </a:lvl8pPr>
            <a:lvl9pPr lvl="8" algn="ctr" rtl="0">
              <a:spcBef>
                <a:spcPts val="2100"/>
              </a:spcBef>
              <a:spcAft>
                <a:spcPts val="2100"/>
              </a:spcAft>
              <a:buNone/>
              <a:defRPr sz="3200" b="1"/>
            </a:lvl9pPr>
          </a:lstStyle>
          <a:p>
            <a:endParaRPr/>
          </a:p>
        </p:txBody>
      </p:sp>
      <p:sp>
        <p:nvSpPr>
          <p:cNvPr id="261" name="Google Shape;261;p9"/>
          <p:cNvSpPr txBox="1">
            <a:spLocks noGrp="1"/>
          </p:cNvSpPr>
          <p:nvPr>
            <p:ph type="body" idx="9"/>
          </p:nvPr>
        </p:nvSpPr>
        <p:spPr>
          <a:xfrm>
            <a:off x="9682991"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93700" rtl="0">
              <a:spcBef>
                <a:spcPts val="2100"/>
              </a:spcBef>
              <a:spcAft>
                <a:spcPts val="0"/>
              </a:spcAft>
              <a:buSzPts val="2600"/>
              <a:buChar char="○"/>
              <a:defRPr/>
            </a:lvl2pPr>
            <a:lvl3pPr marL="1371600" lvl="2" indent="-393700" rtl="0">
              <a:spcBef>
                <a:spcPts val="2100"/>
              </a:spcBef>
              <a:spcAft>
                <a:spcPts val="0"/>
              </a:spcAft>
              <a:buSzPts val="2600"/>
              <a:buChar char="■"/>
              <a:defRPr/>
            </a:lvl3pPr>
            <a:lvl4pPr marL="1828800" lvl="3" indent="-393700" rtl="0">
              <a:spcBef>
                <a:spcPts val="2100"/>
              </a:spcBef>
              <a:spcAft>
                <a:spcPts val="0"/>
              </a:spcAft>
              <a:buSzPts val="2600"/>
              <a:buChar char="●"/>
              <a:defRPr/>
            </a:lvl4pPr>
            <a:lvl5pPr marL="2286000" lvl="4" indent="-393700" rtl="0">
              <a:spcBef>
                <a:spcPts val="2100"/>
              </a:spcBef>
              <a:spcAft>
                <a:spcPts val="0"/>
              </a:spcAft>
              <a:buSzPts val="2600"/>
              <a:buChar char="○"/>
              <a:defRPr/>
            </a:lvl5pPr>
            <a:lvl6pPr marL="2743200" lvl="5" indent="-393700" rtl="0">
              <a:spcBef>
                <a:spcPts val="2100"/>
              </a:spcBef>
              <a:spcAft>
                <a:spcPts val="0"/>
              </a:spcAft>
              <a:buSzPts val="2600"/>
              <a:buChar char="■"/>
              <a:defRPr/>
            </a:lvl6pPr>
            <a:lvl7pPr marL="3200400" lvl="6" indent="-393700" rtl="0">
              <a:spcBef>
                <a:spcPts val="2100"/>
              </a:spcBef>
              <a:spcAft>
                <a:spcPts val="0"/>
              </a:spcAft>
              <a:buSzPts val="2600"/>
              <a:buChar char="●"/>
              <a:defRPr/>
            </a:lvl7pPr>
            <a:lvl8pPr marL="3657600" lvl="7" indent="-393700" rtl="0">
              <a:spcBef>
                <a:spcPts val="2100"/>
              </a:spcBef>
              <a:spcAft>
                <a:spcPts val="0"/>
              </a:spcAft>
              <a:buSzPts val="2600"/>
              <a:buChar char="○"/>
              <a:defRPr/>
            </a:lvl8pPr>
            <a:lvl9pPr marL="4114800" lvl="8" indent="-393700" rtl="0">
              <a:spcBef>
                <a:spcPts val="2100"/>
              </a:spcBef>
              <a:spcAft>
                <a:spcPts val="2100"/>
              </a:spcAft>
              <a:buSzPts val="2600"/>
              <a:buChar char="■"/>
              <a:defRPr/>
            </a:lvl9pPr>
          </a:lstStyle>
          <a:p>
            <a:endParaRPr/>
          </a:p>
        </p:txBody>
      </p:sp>
      <p:sp>
        <p:nvSpPr>
          <p:cNvPr id="262" name="Google Shape;262;p9"/>
          <p:cNvSpPr txBox="1">
            <a:spLocks noGrp="1"/>
          </p:cNvSpPr>
          <p:nvPr>
            <p:ph type="subTitle" idx="13"/>
          </p:nvPr>
        </p:nvSpPr>
        <p:spPr>
          <a:xfrm>
            <a:off x="9682991" y="23853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lvl1pPr>
            <a:lvl2pPr lvl="1" algn="ctr" rtl="0">
              <a:spcBef>
                <a:spcPts val="2100"/>
              </a:spcBef>
              <a:spcAft>
                <a:spcPts val="0"/>
              </a:spcAft>
              <a:buNone/>
              <a:defRPr sz="3200" b="1"/>
            </a:lvl2pPr>
            <a:lvl3pPr lvl="2" algn="ctr" rtl="0">
              <a:spcBef>
                <a:spcPts val="2100"/>
              </a:spcBef>
              <a:spcAft>
                <a:spcPts val="0"/>
              </a:spcAft>
              <a:buNone/>
              <a:defRPr sz="3200" b="1"/>
            </a:lvl3pPr>
            <a:lvl4pPr lvl="3" algn="ctr" rtl="0">
              <a:spcBef>
                <a:spcPts val="2100"/>
              </a:spcBef>
              <a:spcAft>
                <a:spcPts val="0"/>
              </a:spcAft>
              <a:buNone/>
              <a:defRPr sz="3200" b="1"/>
            </a:lvl4pPr>
            <a:lvl5pPr lvl="4" algn="ctr" rtl="0">
              <a:spcBef>
                <a:spcPts val="2100"/>
              </a:spcBef>
              <a:spcAft>
                <a:spcPts val="0"/>
              </a:spcAft>
              <a:buNone/>
              <a:defRPr sz="3200" b="1"/>
            </a:lvl5pPr>
            <a:lvl6pPr lvl="5" algn="ctr" rtl="0">
              <a:spcBef>
                <a:spcPts val="2100"/>
              </a:spcBef>
              <a:spcAft>
                <a:spcPts val="0"/>
              </a:spcAft>
              <a:buNone/>
              <a:defRPr sz="3200" b="1"/>
            </a:lvl6pPr>
            <a:lvl7pPr lvl="6" algn="ctr" rtl="0">
              <a:spcBef>
                <a:spcPts val="2100"/>
              </a:spcBef>
              <a:spcAft>
                <a:spcPts val="0"/>
              </a:spcAft>
              <a:buNone/>
              <a:defRPr sz="3200" b="1"/>
            </a:lvl7pPr>
            <a:lvl8pPr lvl="7" algn="ctr" rtl="0">
              <a:spcBef>
                <a:spcPts val="2100"/>
              </a:spcBef>
              <a:spcAft>
                <a:spcPts val="0"/>
              </a:spcAft>
              <a:buNone/>
              <a:defRPr sz="3200" b="1"/>
            </a:lvl8pPr>
            <a:lvl9pPr lvl="8" algn="ctr" rtl="0">
              <a:spcBef>
                <a:spcPts val="2100"/>
              </a:spcBef>
              <a:spcAft>
                <a:spcPts val="2100"/>
              </a:spcAft>
              <a:buNone/>
              <a:defRPr sz="3200" b="1"/>
            </a:lvl9pPr>
          </a:lstStyle>
          <a:p>
            <a:endParaRPr/>
          </a:p>
        </p:txBody>
      </p:sp>
      <p:grpSp>
        <p:nvGrpSpPr>
          <p:cNvPr id="263" name="Google Shape;263;p9"/>
          <p:cNvGrpSpPr/>
          <p:nvPr/>
        </p:nvGrpSpPr>
        <p:grpSpPr>
          <a:xfrm rot="-10597407">
            <a:off x="4143596" y="5664379"/>
            <a:ext cx="4116277" cy="955329"/>
            <a:chOff x="4113435" y="5817592"/>
            <a:chExt cx="4116129" cy="955294"/>
          </a:xfrm>
        </p:grpSpPr>
        <p:sp>
          <p:nvSpPr>
            <p:cNvPr id="264" name="Google Shape;264;p9"/>
            <p:cNvSpPr/>
            <p:nvPr/>
          </p:nvSpPr>
          <p:spPr>
            <a:xfrm rot="-5800932">
              <a:off x="5915677" y="4255203"/>
              <a:ext cx="399615" cy="398458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65" name="Google Shape;265;p9"/>
            <p:cNvGrpSpPr/>
            <p:nvPr/>
          </p:nvGrpSpPr>
          <p:grpSpPr>
            <a:xfrm rot="-5832916">
              <a:off x="6178963" y="4441087"/>
              <a:ext cx="329627" cy="3759948"/>
              <a:chOff x="3015702" y="1986247"/>
              <a:chExt cx="329621" cy="3759877"/>
            </a:xfrm>
          </p:grpSpPr>
          <p:sp>
            <p:nvSpPr>
              <p:cNvPr id="266" name="Google Shape;266;p9"/>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7" name="Google Shape;267;p9"/>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8" name="Google Shape;268;p9"/>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9" name="Google Shape;269;p9"/>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270" name="Google Shape;270;p9"/>
            <p:cNvGrpSpPr/>
            <p:nvPr/>
          </p:nvGrpSpPr>
          <p:grpSpPr>
            <a:xfrm rot="-5832916">
              <a:off x="4574938" y="5841002"/>
              <a:ext cx="429908" cy="1276891"/>
              <a:chOff x="2997536" y="1684476"/>
              <a:chExt cx="429900" cy="1276867"/>
            </a:xfrm>
          </p:grpSpPr>
          <p:sp>
            <p:nvSpPr>
              <p:cNvPr id="271" name="Google Shape;271;p9"/>
              <p:cNvSpPr/>
              <p:nvPr/>
            </p:nvSpPr>
            <p:spPr>
              <a:xfrm>
                <a:off x="2997536" y="1768245"/>
                <a:ext cx="429900" cy="19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72" name="Google Shape;272;p9"/>
              <p:cNvSpPr/>
              <p:nvPr/>
            </p:nvSpPr>
            <p:spPr>
              <a:xfrm>
                <a:off x="3095436" y="1684476"/>
                <a:ext cx="229200" cy="89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73" name="Google Shape;273;p9"/>
              <p:cNvSpPr/>
              <p:nvPr/>
            </p:nvSpPr>
            <p:spPr>
              <a:xfrm>
                <a:off x="3337660" y="1920643"/>
                <a:ext cx="89700" cy="1040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274" name="Google Shape;274;p9"/>
            <p:cNvSpPr/>
            <p:nvPr/>
          </p:nvSpPr>
          <p:spPr>
            <a:xfrm rot="-5834708">
              <a:off x="5552312" y="6201925"/>
              <a:ext cx="230742" cy="39975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75" name="Google Shape;275;p9"/>
            <p:cNvSpPr txBox="1"/>
            <p:nvPr/>
          </p:nvSpPr>
          <p:spPr>
            <a:xfrm rot="10287147">
              <a:off x="5951451" y="6127595"/>
              <a:ext cx="1164636" cy="3388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COLORS</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itle">
  <p:cSld name="BLANK_3">
    <p:bg>
      <p:bgPr>
        <a:solidFill>
          <a:schemeClr val="lt1"/>
        </a:solidFill>
        <a:effectLst/>
      </p:bgPr>
    </p:bg>
    <p:spTree>
      <p:nvGrpSpPr>
        <p:cNvPr id="1" name="Shape 276"/>
        <p:cNvGrpSpPr/>
        <p:nvPr/>
      </p:nvGrpSpPr>
      <p:grpSpPr>
        <a:xfrm>
          <a:off x="0" y="0"/>
          <a:ext cx="0" cy="0"/>
          <a:chOff x="0" y="0"/>
          <a:chExt cx="0" cy="0"/>
        </a:xfrm>
      </p:grpSpPr>
      <p:sp>
        <p:nvSpPr>
          <p:cNvPr id="277" name="Google Shape;277;p10"/>
          <p:cNvSpPr/>
          <p:nvPr/>
        </p:nvSpPr>
        <p:spPr>
          <a:xfrm>
            <a:off x="384374" y="688475"/>
            <a:ext cx="10997100" cy="5522700"/>
          </a:xfrm>
          <a:prstGeom prst="rect">
            <a:avLst/>
          </a:prstGeom>
          <a:solidFill>
            <a:srgbClr val="FFFFFF"/>
          </a:solidFill>
          <a:ln>
            <a:noFill/>
          </a:ln>
          <a:effectLst>
            <a:outerShdw dist="177800" dir="2700000" algn="tl" rotWithShape="0">
              <a:srgbClr val="B2B2B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78" name="Google Shape;278;p10"/>
          <p:cNvSpPr/>
          <p:nvPr/>
        </p:nvSpPr>
        <p:spPr>
          <a:xfrm rot="317976">
            <a:off x="814248" y="1593820"/>
            <a:ext cx="399508" cy="3984595"/>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79" name="Google Shape;279;p10"/>
          <p:cNvGrpSpPr/>
          <p:nvPr/>
        </p:nvGrpSpPr>
        <p:grpSpPr>
          <a:xfrm rot="285647">
            <a:off x="764433" y="1688095"/>
            <a:ext cx="329638" cy="3760066"/>
            <a:chOff x="3015702" y="1986247"/>
            <a:chExt cx="329621" cy="3759877"/>
          </a:xfrm>
        </p:grpSpPr>
        <p:sp>
          <p:nvSpPr>
            <p:cNvPr id="280" name="Google Shape;280;p10"/>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1" name="Google Shape;281;p10"/>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2" name="Google Shape;282;p10"/>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3" name="Google Shape;283;p10"/>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284" name="Google Shape;284;p10"/>
          <p:cNvGrpSpPr/>
          <p:nvPr/>
        </p:nvGrpSpPr>
        <p:grpSpPr>
          <a:xfrm rot="285647">
            <a:off x="881793" y="1376686"/>
            <a:ext cx="429922" cy="1276931"/>
            <a:chOff x="2997536" y="1684476"/>
            <a:chExt cx="429900" cy="1276867"/>
          </a:xfrm>
        </p:grpSpPr>
        <p:sp>
          <p:nvSpPr>
            <p:cNvPr id="285" name="Google Shape;285;p10"/>
            <p:cNvSpPr/>
            <p:nvPr/>
          </p:nvSpPr>
          <p:spPr>
            <a:xfrm>
              <a:off x="2997536" y="1768245"/>
              <a:ext cx="429900" cy="193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6" name="Google Shape;286;p10"/>
            <p:cNvSpPr/>
            <p:nvPr/>
          </p:nvSpPr>
          <p:spPr>
            <a:xfrm>
              <a:off x="3095436" y="1684476"/>
              <a:ext cx="229200" cy="89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7" name="Google Shape;287;p10"/>
            <p:cNvSpPr/>
            <p:nvPr/>
          </p:nvSpPr>
          <p:spPr>
            <a:xfrm>
              <a:off x="3337660" y="1920643"/>
              <a:ext cx="89700" cy="1040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288" name="Google Shape;288;p10"/>
          <p:cNvSpPr/>
          <p:nvPr/>
        </p:nvSpPr>
        <p:spPr>
          <a:xfrm rot="281738">
            <a:off x="874937" y="2690067"/>
            <a:ext cx="230875" cy="39978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9" name="Google Shape;289;p10"/>
          <p:cNvSpPr txBox="1"/>
          <p:nvPr/>
        </p:nvSpPr>
        <p:spPr>
          <a:xfrm rot="5686853">
            <a:off x="327183" y="3644614"/>
            <a:ext cx="1159033" cy="33867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COLORS</a:t>
            </a:r>
            <a:endParaRPr/>
          </a:p>
        </p:txBody>
      </p:sp>
      <p:sp>
        <p:nvSpPr>
          <p:cNvPr id="290" name="Google Shape;290;p10"/>
          <p:cNvSpPr/>
          <p:nvPr/>
        </p:nvSpPr>
        <p:spPr>
          <a:xfrm rot="317976">
            <a:off x="1442928" y="2136807"/>
            <a:ext cx="399508" cy="3984595"/>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91" name="Google Shape;291;p10"/>
          <p:cNvGrpSpPr/>
          <p:nvPr/>
        </p:nvGrpSpPr>
        <p:grpSpPr>
          <a:xfrm rot="285647">
            <a:off x="1393113" y="2231082"/>
            <a:ext cx="329638" cy="3760066"/>
            <a:chOff x="3015702" y="1986247"/>
            <a:chExt cx="329621" cy="3759877"/>
          </a:xfrm>
        </p:grpSpPr>
        <p:sp>
          <p:nvSpPr>
            <p:cNvPr id="292" name="Google Shape;292;p10"/>
            <p:cNvSpPr/>
            <p:nvPr/>
          </p:nvSpPr>
          <p:spPr>
            <a:xfrm>
              <a:off x="3015702" y="2864310"/>
              <a:ext cx="327000" cy="18408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93" name="Google Shape;293;p10"/>
            <p:cNvSpPr/>
            <p:nvPr/>
          </p:nvSpPr>
          <p:spPr>
            <a:xfrm>
              <a:off x="3016712" y="4736509"/>
              <a:ext cx="326100" cy="9072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94" name="Google Shape;294;p10"/>
            <p:cNvSpPr/>
            <p:nvPr/>
          </p:nvSpPr>
          <p:spPr>
            <a:xfrm>
              <a:off x="3035887" y="5674124"/>
              <a:ext cx="288000" cy="72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95" name="Google Shape;295;p10"/>
            <p:cNvSpPr/>
            <p:nvPr/>
          </p:nvSpPr>
          <p:spPr>
            <a:xfrm>
              <a:off x="3017723" y="1986247"/>
              <a:ext cx="327600" cy="848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296" name="Google Shape;296;p10"/>
          <p:cNvGrpSpPr/>
          <p:nvPr/>
        </p:nvGrpSpPr>
        <p:grpSpPr>
          <a:xfrm rot="285647">
            <a:off x="1510472" y="1919672"/>
            <a:ext cx="429922" cy="1276931"/>
            <a:chOff x="2997536" y="1684476"/>
            <a:chExt cx="429900" cy="1276867"/>
          </a:xfrm>
        </p:grpSpPr>
        <p:sp>
          <p:nvSpPr>
            <p:cNvPr id="297" name="Google Shape;297;p10"/>
            <p:cNvSpPr/>
            <p:nvPr/>
          </p:nvSpPr>
          <p:spPr>
            <a:xfrm>
              <a:off x="2997536" y="1768245"/>
              <a:ext cx="429900" cy="19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98" name="Google Shape;298;p10"/>
            <p:cNvSpPr/>
            <p:nvPr/>
          </p:nvSpPr>
          <p:spPr>
            <a:xfrm>
              <a:off x="3095436" y="1684476"/>
              <a:ext cx="229200" cy="89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99" name="Google Shape;299;p10"/>
            <p:cNvSpPr/>
            <p:nvPr/>
          </p:nvSpPr>
          <p:spPr>
            <a:xfrm>
              <a:off x="3337660" y="1920643"/>
              <a:ext cx="89700" cy="1040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300" name="Google Shape;300;p10"/>
          <p:cNvSpPr/>
          <p:nvPr/>
        </p:nvSpPr>
        <p:spPr>
          <a:xfrm rot="281738">
            <a:off x="1503616" y="3233053"/>
            <a:ext cx="230875" cy="39978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01" name="Google Shape;301;p10"/>
          <p:cNvSpPr txBox="1"/>
          <p:nvPr/>
        </p:nvSpPr>
        <p:spPr>
          <a:xfrm rot="5686576">
            <a:off x="970911" y="4173787"/>
            <a:ext cx="1131329" cy="33867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a:t>BLACK</a:t>
            </a:r>
            <a:endParaRPr/>
          </a:p>
        </p:txBody>
      </p:sp>
      <p:sp>
        <p:nvSpPr>
          <p:cNvPr id="302" name="Google Shape;302;p10"/>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3" name="Google Shape;303;p10"/>
          <p:cNvSpPr txBox="1">
            <a:spLocks noGrp="1"/>
          </p:cNvSpPr>
          <p:nvPr>
            <p:ph type="title"/>
          </p:nvPr>
        </p:nvSpPr>
        <p:spPr>
          <a:xfrm>
            <a:off x="2328800" y="1060950"/>
            <a:ext cx="8396400" cy="47361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12800"/>
            </a:lvl1pPr>
            <a:lvl2pPr lvl="1" algn="ctr" rtl="0">
              <a:spcBef>
                <a:spcPts val="0"/>
              </a:spcBef>
              <a:spcAft>
                <a:spcPts val="0"/>
              </a:spcAft>
              <a:buNone/>
              <a:defRPr sz="12800"/>
            </a:lvl2pPr>
            <a:lvl3pPr lvl="2" algn="ctr" rtl="0">
              <a:spcBef>
                <a:spcPts val="0"/>
              </a:spcBef>
              <a:spcAft>
                <a:spcPts val="0"/>
              </a:spcAft>
              <a:buNone/>
              <a:defRPr sz="12800"/>
            </a:lvl3pPr>
            <a:lvl4pPr lvl="3" algn="ctr" rtl="0">
              <a:spcBef>
                <a:spcPts val="0"/>
              </a:spcBef>
              <a:spcAft>
                <a:spcPts val="0"/>
              </a:spcAft>
              <a:buNone/>
              <a:defRPr sz="12800"/>
            </a:lvl4pPr>
            <a:lvl5pPr lvl="4" algn="ctr" rtl="0">
              <a:spcBef>
                <a:spcPts val="0"/>
              </a:spcBef>
              <a:spcAft>
                <a:spcPts val="0"/>
              </a:spcAft>
              <a:buNone/>
              <a:defRPr sz="12800"/>
            </a:lvl5pPr>
            <a:lvl6pPr lvl="5" algn="ctr" rtl="0">
              <a:spcBef>
                <a:spcPts val="0"/>
              </a:spcBef>
              <a:spcAft>
                <a:spcPts val="0"/>
              </a:spcAft>
              <a:buNone/>
              <a:defRPr sz="12800"/>
            </a:lvl6pPr>
            <a:lvl7pPr lvl="6" algn="ctr" rtl="0">
              <a:spcBef>
                <a:spcPts val="0"/>
              </a:spcBef>
              <a:spcAft>
                <a:spcPts val="0"/>
              </a:spcAft>
              <a:buNone/>
              <a:defRPr sz="12800"/>
            </a:lvl7pPr>
            <a:lvl8pPr lvl="7" algn="ctr" rtl="0">
              <a:spcBef>
                <a:spcPts val="0"/>
              </a:spcBef>
              <a:spcAft>
                <a:spcPts val="0"/>
              </a:spcAft>
              <a:buNone/>
              <a:defRPr sz="12800"/>
            </a:lvl8pPr>
            <a:lvl9pPr lvl="8" algn="ctr" rtl="0">
              <a:spcBef>
                <a:spcPts val="0"/>
              </a:spcBef>
              <a:spcAft>
                <a:spcPts val="0"/>
              </a:spcAft>
              <a:buNone/>
              <a:defRPr sz="12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12192000" cy="6858000"/>
          </a:xfrm>
          <a:prstGeom prst="rect">
            <a:avLst/>
          </a:prstGeom>
          <a:solidFill>
            <a:srgbClr val="FFFFFF">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415604" y="263842"/>
            <a:ext cx="113610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SzPts val="6000"/>
              <a:buFont typeface="Patrick Hand"/>
              <a:buNone/>
              <a:defRPr sz="6000" b="1">
                <a:latin typeface="Patrick Hand"/>
                <a:ea typeface="Patrick Hand"/>
                <a:cs typeface="Patrick Hand"/>
                <a:sym typeface="Patrick Hand"/>
              </a:defRPr>
            </a:lvl1pPr>
            <a:lvl2pPr lvl="1">
              <a:spcBef>
                <a:spcPts val="0"/>
              </a:spcBef>
              <a:spcAft>
                <a:spcPts val="0"/>
              </a:spcAft>
              <a:buSzPts val="6000"/>
              <a:buFont typeface="Patrick Hand"/>
              <a:buNone/>
              <a:defRPr sz="6000" b="1">
                <a:latin typeface="Patrick Hand"/>
                <a:ea typeface="Patrick Hand"/>
                <a:cs typeface="Patrick Hand"/>
                <a:sym typeface="Patrick Hand"/>
              </a:defRPr>
            </a:lvl2pPr>
            <a:lvl3pPr lvl="2">
              <a:spcBef>
                <a:spcPts val="0"/>
              </a:spcBef>
              <a:spcAft>
                <a:spcPts val="0"/>
              </a:spcAft>
              <a:buSzPts val="6000"/>
              <a:buFont typeface="Patrick Hand"/>
              <a:buNone/>
              <a:defRPr sz="6000" b="1">
                <a:latin typeface="Patrick Hand"/>
                <a:ea typeface="Patrick Hand"/>
                <a:cs typeface="Patrick Hand"/>
                <a:sym typeface="Patrick Hand"/>
              </a:defRPr>
            </a:lvl3pPr>
            <a:lvl4pPr lvl="3">
              <a:spcBef>
                <a:spcPts val="0"/>
              </a:spcBef>
              <a:spcAft>
                <a:spcPts val="0"/>
              </a:spcAft>
              <a:buSzPts val="6000"/>
              <a:buFont typeface="Patrick Hand"/>
              <a:buNone/>
              <a:defRPr sz="6000" b="1">
                <a:latin typeface="Patrick Hand"/>
                <a:ea typeface="Patrick Hand"/>
                <a:cs typeface="Patrick Hand"/>
                <a:sym typeface="Patrick Hand"/>
              </a:defRPr>
            </a:lvl4pPr>
            <a:lvl5pPr lvl="4">
              <a:spcBef>
                <a:spcPts val="0"/>
              </a:spcBef>
              <a:spcAft>
                <a:spcPts val="0"/>
              </a:spcAft>
              <a:buSzPts val="6000"/>
              <a:buFont typeface="Patrick Hand"/>
              <a:buNone/>
              <a:defRPr sz="6000" b="1">
                <a:latin typeface="Patrick Hand"/>
                <a:ea typeface="Patrick Hand"/>
                <a:cs typeface="Patrick Hand"/>
                <a:sym typeface="Patrick Hand"/>
              </a:defRPr>
            </a:lvl5pPr>
            <a:lvl6pPr lvl="5">
              <a:spcBef>
                <a:spcPts val="0"/>
              </a:spcBef>
              <a:spcAft>
                <a:spcPts val="0"/>
              </a:spcAft>
              <a:buSzPts val="6000"/>
              <a:buFont typeface="Patrick Hand"/>
              <a:buNone/>
              <a:defRPr sz="6000" b="1">
                <a:latin typeface="Patrick Hand"/>
                <a:ea typeface="Patrick Hand"/>
                <a:cs typeface="Patrick Hand"/>
                <a:sym typeface="Patrick Hand"/>
              </a:defRPr>
            </a:lvl6pPr>
            <a:lvl7pPr lvl="6">
              <a:spcBef>
                <a:spcPts val="0"/>
              </a:spcBef>
              <a:spcAft>
                <a:spcPts val="0"/>
              </a:spcAft>
              <a:buSzPts val="6000"/>
              <a:buFont typeface="Patrick Hand"/>
              <a:buNone/>
              <a:defRPr sz="6000" b="1">
                <a:latin typeface="Patrick Hand"/>
                <a:ea typeface="Patrick Hand"/>
                <a:cs typeface="Patrick Hand"/>
                <a:sym typeface="Patrick Hand"/>
              </a:defRPr>
            </a:lvl7pPr>
            <a:lvl8pPr lvl="7">
              <a:spcBef>
                <a:spcPts val="0"/>
              </a:spcBef>
              <a:spcAft>
                <a:spcPts val="0"/>
              </a:spcAft>
              <a:buSzPts val="6000"/>
              <a:buFont typeface="Patrick Hand"/>
              <a:buNone/>
              <a:defRPr sz="6000" b="1">
                <a:latin typeface="Patrick Hand"/>
                <a:ea typeface="Patrick Hand"/>
                <a:cs typeface="Patrick Hand"/>
                <a:sym typeface="Patrick Hand"/>
              </a:defRPr>
            </a:lvl8pPr>
            <a:lvl9pPr lvl="8">
              <a:spcBef>
                <a:spcPts val="0"/>
              </a:spcBef>
              <a:spcAft>
                <a:spcPts val="0"/>
              </a:spcAft>
              <a:buSzPts val="6000"/>
              <a:buFont typeface="Patrick Hand"/>
              <a:buNone/>
              <a:defRPr sz="6000" b="1">
                <a:latin typeface="Patrick Hand"/>
                <a:ea typeface="Patrick Hand"/>
                <a:cs typeface="Patrick Hand"/>
                <a:sym typeface="Patrick Hand"/>
              </a:defRPr>
            </a:lvl9pPr>
          </a:lstStyle>
          <a:p>
            <a:endParaRPr/>
          </a:p>
        </p:txBody>
      </p:sp>
      <p:sp>
        <p:nvSpPr>
          <p:cNvPr id="8" name="Google Shape;8;p1"/>
          <p:cNvSpPr txBox="1">
            <a:spLocks noGrp="1"/>
          </p:cNvSpPr>
          <p:nvPr>
            <p:ph type="body" idx="1"/>
          </p:nvPr>
        </p:nvSpPr>
        <p:spPr>
          <a:xfrm>
            <a:off x="415604" y="1536633"/>
            <a:ext cx="11361000" cy="4555200"/>
          </a:xfrm>
          <a:prstGeom prst="rect">
            <a:avLst/>
          </a:prstGeom>
          <a:noFill/>
          <a:ln>
            <a:noFill/>
          </a:ln>
        </p:spPr>
        <p:txBody>
          <a:bodyPr spcFirstLastPara="1" wrap="square" lIns="121900" tIns="121900" rIns="121900" bIns="121900" anchor="t" anchorCtr="0">
            <a:noAutofit/>
          </a:bodyPr>
          <a:lstStyle>
            <a:lvl1pPr marL="457200" lvl="0" indent="-393700">
              <a:lnSpc>
                <a:spcPct val="115000"/>
              </a:lnSpc>
              <a:spcBef>
                <a:spcPts val="0"/>
              </a:spcBef>
              <a:spcAft>
                <a:spcPts val="0"/>
              </a:spcAft>
              <a:buSzPts val="2600"/>
              <a:buFont typeface="Patrick Hand"/>
              <a:buChar char="●"/>
              <a:defRPr sz="2600">
                <a:latin typeface="Patrick Hand"/>
                <a:ea typeface="Patrick Hand"/>
                <a:cs typeface="Patrick Hand"/>
                <a:sym typeface="Patrick Hand"/>
              </a:defRPr>
            </a:lvl1pPr>
            <a:lvl2pPr marL="914400" lvl="1" indent="-393700">
              <a:lnSpc>
                <a:spcPct val="115000"/>
              </a:lnSpc>
              <a:spcBef>
                <a:spcPts val="2100"/>
              </a:spcBef>
              <a:spcAft>
                <a:spcPts val="0"/>
              </a:spcAft>
              <a:buSzPts val="2600"/>
              <a:buFont typeface="Patrick Hand"/>
              <a:buChar char="○"/>
              <a:defRPr sz="2600">
                <a:latin typeface="Patrick Hand"/>
                <a:ea typeface="Patrick Hand"/>
                <a:cs typeface="Patrick Hand"/>
                <a:sym typeface="Patrick Hand"/>
              </a:defRPr>
            </a:lvl2pPr>
            <a:lvl3pPr marL="1371600" lvl="2" indent="-393700">
              <a:lnSpc>
                <a:spcPct val="115000"/>
              </a:lnSpc>
              <a:spcBef>
                <a:spcPts val="2100"/>
              </a:spcBef>
              <a:spcAft>
                <a:spcPts val="0"/>
              </a:spcAft>
              <a:buSzPts val="2600"/>
              <a:buFont typeface="Patrick Hand"/>
              <a:buChar char="■"/>
              <a:defRPr sz="2600">
                <a:latin typeface="Patrick Hand"/>
                <a:ea typeface="Patrick Hand"/>
                <a:cs typeface="Patrick Hand"/>
                <a:sym typeface="Patrick Hand"/>
              </a:defRPr>
            </a:lvl3pPr>
            <a:lvl4pPr marL="1828800" lvl="3" indent="-393700">
              <a:lnSpc>
                <a:spcPct val="115000"/>
              </a:lnSpc>
              <a:spcBef>
                <a:spcPts val="2100"/>
              </a:spcBef>
              <a:spcAft>
                <a:spcPts val="0"/>
              </a:spcAft>
              <a:buSzPts val="2600"/>
              <a:buFont typeface="Patrick Hand"/>
              <a:buChar char="●"/>
              <a:defRPr sz="2600">
                <a:latin typeface="Patrick Hand"/>
                <a:ea typeface="Patrick Hand"/>
                <a:cs typeface="Patrick Hand"/>
                <a:sym typeface="Patrick Hand"/>
              </a:defRPr>
            </a:lvl4pPr>
            <a:lvl5pPr marL="2286000" lvl="4" indent="-393700">
              <a:lnSpc>
                <a:spcPct val="115000"/>
              </a:lnSpc>
              <a:spcBef>
                <a:spcPts val="2100"/>
              </a:spcBef>
              <a:spcAft>
                <a:spcPts val="0"/>
              </a:spcAft>
              <a:buSzPts val="2600"/>
              <a:buFont typeface="Patrick Hand"/>
              <a:buChar char="○"/>
              <a:defRPr sz="2600">
                <a:latin typeface="Patrick Hand"/>
                <a:ea typeface="Patrick Hand"/>
                <a:cs typeface="Patrick Hand"/>
                <a:sym typeface="Patrick Hand"/>
              </a:defRPr>
            </a:lvl5pPr>
            <a:lvl6pPr marL="2743200" lvl="5" indent="-393700">
              <a:lnSpc>
                <a:spcPct val="115000"/>
              </a:lnSpc>
              <a:spcBef>
                <a:spcPts val="2100"/>
              </a:spcBef>
              <a:spcAft>
                <a:spcPts val="0"/>
              </a:spcAft>
              <a:buSzPts val="2600"/>
              <a:buFont typeface="Patrick Hand"/>
              <a:buChar char="■"/>
              <a:defRPr sz="2600">
                <a:latin typeface="Patrick Hand"/>
                <a:ea typeface="Patrick Hand"/>
                <a:cs typeface="Patrick Hand"/>
                <a:sym typeface="Patrick Hand"/>
              </a:defRPr>
            </a:lvl6pPr>
            <a:lvl7pPr marL="3200400" lvl="6" indent="-393700">
              <a:lnSpc>
                <a:spcPct val="115000"/>
              </a:lnSpc>
              <a:spcBef>
                <a:spcPts val="2100"/>
              </a:spcBef>
              <a:spcAft>
                <a:spcPts val="0"/>
              </a:spcAft>
              <a:buSzPts val="2600"/>
              <a:buFont typeface="Patrick Hand"/>
              <a:buChar char="●"/>
              <a:defRPr sz="2600">
                <a:latin typeface="Patrick Hand"/>
                <a:ea typeface="Patrick Hand"/>
                <a:cs typeface="Patrick Hand"/>
                <a:sym typeface="Patrick Hand"/>
              </a:defRPr>
            </a:lvl7pPr>
            <a:lvl8pPr marL="3657600" lvl="7" indent="-393700">
              <a:lnSpc>
                <a:spcPct val="115000"/>
              </a:lnSpc>
              <a:spcBef>
                <a:spcPts val="2100"/>
              </a:spcBef>
              <a:spcAft>
                <a:spcPts val="0"/>
              </a:spcAft>
              <a:buSzPts val="2600"/>
              <a:buFont typeface="Patrick Hand"/>
              <a:buChar char="○"/>
              <a:defRPr sz="2600">
                <a:latin typeface="Patrick Hand"/>
                <a:ea typeface="Patrick Hand"/>
                <a:cs typeface="Patrick Hand"/>
                <a:sym typeface="Patrick Hand"/>
              </a:defRPr>
            </a:lvl8pPr>
            <a:lvl9pPr marL="4114800" lvl="8" indent="-393700">
              <a:lnSpc>
                <a:spcPct val="115000"/>
              </a:lnSpc>
              <a:spcBef>
                <a:spcPts val="2100"/>
              </a:spcBef>
              <a:spcAft>
                <a:spcPts val="2100"/>
              </a:spcAft>
              <a:buSzPts val="2600"/>
              <a:buFont typeface="Patrick Hand"/>
              <a:buChar char="■"/>
              <a:defRPr sz="2600">
                <a:latin typeface="Patrick Hand"/>
                <a:ea typeface="Patrick Hand"/>
                <a:cs typeface="Patrick Hand"/>
                <a:sym typeface="Patrick Hand"/>
              </a:defRPr>
            </a:lvl9pPr>
          </a:lstStyle>
          <a:p>
            <a:endParaRPr/>
          </a:p>
        </p:txBody>
      </p:sp>
      <p:sp>
        <p:nvSpPr>
          <p:cNvPr id="9" name="Google Shape;9;p1"/>
          <p:cNvSpPr txBox="1">
            <a:spLocks noGrp="1"/>
          </p:cNvSpPr>
          <p:nvPr>
            <p:ph type="sldNum" idx="12"/>
          </p:nvPr>
        </p:nvSpPr>
        <p:spPr>
          <a:xfrm>
            <a:off x="11296726"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
        <p:nvSpPr>
          <p:cNvPr id="10" name="Google Shape;10;p1"/>
          <p:cNvSpPr txBox="1"/>
          <p:nvPr/>
        </p:nvSpPr>
        <p:spPr>
          <a:xfrm rot="5400000">
            <a:off x="-588750" y="606942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rgbClr val="FFFFFF"/>
                </a:solidFill>
                <a:latin typeface="Barlow Condensed"/>
                <a:ea typeface="Barlow Condensed"/>
                <a:cs typeface="Barlow Condensed"/>
                <a:sym typeface="Barlow Condensed"/>
              </a:rPr>
              <a:t>SLIDESMANIA.COM</a:t>
            </a:r>
            <a:endParaRPr sz="1500">
              <a:solidFill>
                <a:srgbClr val="FFFFFF"/>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2"/>
          <p:cNvSpPr txBox="1">
            <a:spLocks noGrp="1"/>
          </p:cNvSpPr>
          <p:nvPr>
            <p:ph type="ctrTitle"/>
          </p:nvPr>
        </p:nvSpPr>
        <p:spPr>
          <a:xfrm rot="300">
            <a:off x="4870850" y="1777175"/>
            <a:ext cx="3436500" cy="27369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GB" sz="6000" dirty="0"/>
              <a:t>BÁO CÁO CUỐI KÌ</a:t>
            </a:r>
            <a:endParaRPr sz="6000" b="1" dirty="0"/>
          </a:p>
        </p:txBody>
      </p:sp>
      <p:sp>
        <p:nvSpPr>
          <p:cNvPr id="2" name="Rectangle 1">
            <a:extLst>
              <a:ext uri="{FF2B5EF4-FFF2-40B4-BE49-F238E27FC236}">
                <a16:creationId xmlns:a16="http://schemas.microsoft.com/office/drawing/2014/main" id="{306C07AD-F60A-4B0C-B4FF-AF1FD46771A7}"/>
              </a:ext>
            </a:extLst>
          </p:cNvPr>
          <p:cNvSpPr/>
          <p:nvPr/>
        </p:nvSpPr>
        <p:spPr>
          <a:xfrm>
            <a:off x="0" y="5260932"/>
            <a:ext cx="413359" cy="1597068"/>
          </a:xfrm>
          <a:prstGeom prst="rect">
            <a:avLst/>
          </a:prstGeom>
          <a:solidFill>
            <a:srgbClr val="C2DA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F3D30F6-9D81-430C-93E2-0E948C0DA28B}"/>
              </a:ext>
            </a:extLst>
          </p:cNvPr>
          <p:cNvSpPr txBox="1"/>
          <p:nvPr/>
        </p:nvSpPr>
        <p:spPr>
          <a:xfrm>
            <a:off x="5336497" y="5223354"/>
            <a:ext cx="2505205" cy="707886"/>
          </a:xfrm>
          <a:prstGeom prst="rect">
            <a:avLst/>
          </a:prstGeom>
          <a:noFill/>
        </p:spPr>
        <p:txBody>
          <a:bodyPr wrap="square" rtlCol="0">
            <a:spAutoFit/>
          </a:bodyPr>
          <a:lstStyle/>
          <a:p>
            <a:pPr algn="ctr"/>
            <a:r>
              <a:rPr lang="en-US" sz="4000" dirty="0" err="1">
                <a:latin typeface="Patrick Hand" panose="00000500000000000000" pitchFamily="2" charset="-93"/>
              </a:rPr>
              <a:t>Nhóm</a:t>
            </a:r>
            <a:r>
              <a:rPr lang="en-US" sz="4000" dirty="0">
                <a:latin typeface="Patrick Hand" panose="00000500000000000000" pitchFamily="2" charset="-93"/>
              </a:rPr>
              <a:t> 2</a:t>
            </a:r>
          </a:p>
        </p:txBody>
      </p:sp>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13" name="Rectangle 12">
            <a:extLst>
              <a:ext uri="{FF2B5EF4-FFF2-40B4-BE49-F238E27FC236}">
                <a16:creationId xmlns:a16="http://schemas.microsoft.com/office/drawing/2014/main" id="{B9743AE3-6935-4F88-BC11-D15F4AD562FF}"/>
              </a:ext>
            </a:extLst>
          </p:cNvPr>
          <p:cNvSpPr/>
          <p:nvPr/>
        </p:nvSpPr>
        <p:spPr>
          <a:xfrm>
            <a:off x="0" y="5511452"/>
            <a:ext cx="269625" cy="1346548"/>
          </a:xfrm>
          <a:prstGeom prst="rect">
            <a:avLst/>
          </a:prstGeom>
          <a:solidFill>
            <a:srgbClr val="C2DA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Google Shape;371;p20">
            <a:extLst>
              <a:ext uri="{FF2B5EF4-FFF2-40B4-BE49-F238E27FC236}">
                <a16:creationId xmlns:a16="http://schemas.microsoft.com/office/drawing/2014/main" id="{972A222E-92A2-F821-1378-D6EF08089B99}"/>
              </a:ext>
            </a:extLst>
          </p:cNvPr>
          <p:cNvSpPr txBox="1">
            <a:spLocks noGrp="1"/>
          </p:cNvSpPr>
          <p:nvPr>
            <p:ph type="title"/>
          </p:nvPr>
        </p:nvSpPr>
        <p:spPr>
          <a:xfrm>
            <a:off x="9283039" y="4633785"/>
            <a:ext cx="249498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400" b="0" dirty="0">
                <a:solidFill>
                  <a:srgbClr val="6FA8DC"/>
                </a:solidFill>
              </a:rPr>
              <a:t>Nội dung</a:t>
            </a:r>
            <a:endParaRPr sz="5400" b="0" dirty="0">
              <a:solidFill>
                <a:srgbClr val="6FA8DC"/>
              </a:solidFill>
            </a:endParaRPr>
          </a:p>
        </p:txBody>
      </p:sp>
      <p:sp>
        <p:nvSpPr>
          <p:cNvPr id="7" name="Google Shape;348;p16">
            <a:extLst>
              <a:ext uri="{FF2B5EF4-FFF2-40B4-BE49-F238E27FC236}">
                <a16:creationId xmlns:a16="http://schemas.microsoft.com/office/drawing/2014/main" id="{BB910B45-C094-0584-3583-FE1D194D66BC}"/>
              </a:ext>
            </a:extLst>
          </p:cNvPr>
          <p:cNvSpPr txBox="1">
            <a:spLocks noGrp="1"/>
          </p:cNvSpPr>
          <p:nvPr>
            <p:ph type="body" idx="1"/>
          </p:nvPr>
        </p:nvSpPr>
        <p:spPr>
          <a:xfrm>
            <a:off x="435584" y="334467"/>
            <a:ext cx="4734508" cy="763500"/>
          </a:xfrm>
          <a:prstGeom prst="rect">
            <a:avLst/>
          </a:prstGeom>
        </p:spPr>
        <p:txBody>
          <a:bodyPr spcFirstLastPara="1" wrap="square" lIns="121900" tIns="121900" rIns="121900" bIns="121900" anchor="t" anchorCtr="0">
            <a:noAutofit/>
          </a:bodyPr>
          <a:lstStyle/>
          <a:p>
            <a:pPr marL="0" indent="0">
              <a:lnSpc>
                <a:spcPct val="114999"/>
              </a:lnSpc>
              <a:buNone/>
            </a:pPr>
            <a:r>
              <a:rPr lang="en-US" sz="3200" b="1" dirty="0">
                <a:solidFill>
                  <a:srgbClr val="6FA8DC"/>
                </a:solidFill>
                <a:latin typeface="Patrick Hand" panose="00000500000000000000" pitchFamily="2" charset="-93"/>
                <a:ea typeface="Yu Mincho" panose="02020400000000000000" pitchFamily="18" charset="-128"/>
                <a:cs typeface="Times New Roman" panose="02020603050405020304" pitchFamily="18" charset="0"/>
              </a:rPr>
              <a:t>Nội dung </a:t>
            </a:r>
            <a:r>
              <a:rPr lang="en-US" sz="3200" b="1" dirty="0" err="1">
                <a:solidFill>
                  <a:srgbClr val="6FA8DC"/>
                </a:solidFill>
                <a:latin typeface="Patrick Hand" panose="00000500000000000000" pitchFamily="2" charset="-93"/>
                <a:ea typeface="Yu Mincho" panose="02020400000000000000" pitchFamily="18" charset="-128"/>
                <a:cs typeface="Times New Roman" panose="02020603050405020304" pitchFamily="18" charset="0"/>
              </a:rPr>
              <a:t>xây</a:t>
            </a:r>
            <a:r>
              <a:rPr lang="en-US" sz="3200" b="1" dirty="0">
                <a:solidFill>
                  <a:srgbClr val="6FA8DC"/>
                </a:solidFill>
                <a:latin typeface="Patrick Hand" panose="00000500000000000000" pitchFamily="2" charset="-93"/>
                <a:ea typeface="Yu Mincho" panose="02020400000000000000" pitchFamily="18" charset="-128"/>
                <a:cs typeface="Times New Roman" panose="02020603050405020304" pitchFamily="18" charset="0"/>
              </a:rPr>
              <a:t> </a:t>
            </a:r>
            <a:r>
              <a:rPr lang="en-US" sz="3200" b="1" dirty="0" err="1">
                <a:solidFill>
                  <a:srgbClr val="6FA8DC"/>
                </a:solidFill>
                <a:latin typeface="Patrick Hand" panose="00000500000000000000" pitchFamily="2" charset="-93"/>
                <a:ea typeface="Yu Mincho" panose="02020400000000000000" pitchFamily="18" charset="-128"/>
                <a:cs typeface="Times New Roman" panose="02020603050405020304" pitchFamily="18" charset="0"/>
              </a:rPr>
              <a:t>dựng</a:t>
            </a:r>
            <a:r>
              <a:rPr lang="en-US" sz="3200" b="1" dirty="0">
                <a:solidFill>
                  <a:srgbClr val="6FA8DC"/>
                </a:solidFill>
                <a:latin typeface="Patrick Hand" panose="00000500000000000000" pitchFamily="2" charset="-93"/>
                <a:ea typeface="Yu Mincho" panose="02020400000000000000" pitchFamily="18" charset="-128"/>
                <a:cs typeface="Times New Roman" panose="02020603050405020304" pitchFamily="18" charset="0"/>
              </a:rPr>
              <a:t> website</a:t>
            </a:r>
          </a:p>
        </p:txBody>
      </p:sp>
      <p:grpSp>
        <p:nvGrpSpPr>
          <p:cNvPr id="8" name="Group 7">
            <a:extLst>
              <a:ext uri="{FF2B5EF4-FFF2-40B4-BE49-F238E27FC236}">
                <a16:creationId xmlns:a16="http://schemas.microsoft.com/office/drawing/2014/main" id="{97C83D29-7121-4268-867E-D6AC22BE833C}"/>
              </a:ext>
            </a:extLst>
          </p:cNvPr>
          <p:cNvGrpSpPr/>
          <p:nvPr/>
        </p:nvGrpSpPr>
        <p:grpSpPr>
          <a:xfrm>
            <a:off x="435584" y="1228168"/>
            <a:ext cx="4734508" cy="1497757"/>
            <a:chOff x="1488871" y="1381921"/>
            <a:chExt cx="4332469" cy="1578805"/>
          </a:xfrm>
        </p:grpSpPr>
        <p:pic>
          <p:nvPicPr>
            <p:cNvPr id="9" name="Picture 8">
              <a:extLst>
                <a:ext uri="{FF2B5EF4-FFF2-40B4-BE49-F238E27FC236}">
                  <a16:creationId xmlns:a16="http://schemas.microsoft.com/office/drawing/2014/main" id="{0FA12A6F-F2A6-AFA8-CBBB-63A259EF273F}"/>
                </a:ext>
              </a:extLst>
            </p:cNvPr>
            <p:cNvPicPr>
              <a:picLocks noChangeAspect="1"/>
            </p:cNvPicPr>
            <p:nvPr/>
          </p:nvPicPr>
          <p:blipFill>
            <a:blip r:embed="rId3"/>
            <a:stretch>
              <a:fillRect/>
            </a:stretch>
          </p:blipFill>
          <p:spPr>
            <a:xfrm>
              <a:off x="1966692" y="1381921"/>
              <a:ext cx="3854648" cy="654084"/>
            </a:xfrm>
            <a:prstGeom prst="rect">
              <a:avLst/>
            </a:prstGeom>
          </p:spPr>
        </p:pic>
        <p:pic>
          <p:nvPicPr>
            <p:cNvPr id="10" name="Picture 9">
              <a:extLst>
                <a:ext uri="{FF2B5EF4-FFF2-40B4-BE49-F238E27FC236}">
                  <a16:creationId xmlns:a16="http://schemas.microsoft.com/office/drawing/2014/main" id="{82BEFF5F-0C19-3A30-0F03-CA4C7F87B006}"/>
                </a:ext>
              </a:extLst>
            </p:cNvPr>
            <p:cNvPicPr>
              <a:picLocks noChangeAspect="1"/>
            </p:cNvPicPr>
            <p:nvPr/>
          </p:nvPicPr>
          <p:blipFill>
            <a:blip r:embed="rId4"/>
            <a:stretch>
              <a:fillRect/>
            </a:stretch>
          </p:blipFill>
          <p:spPr>
            <a:xfrm>
              <a:off x="1488871" y="2255840"/>
              <a:ext cx="2165461" cy="704886"/>
            </a:xfrm>
            <a:prstGeom prst="rect">
              <a:avLst/>
            </a:prstGeom>
          </p:spPr>
        </p:pic>
      </p:grpSp>
      <p:pic>
        <p:nvPicPr>
          <p:cNvPr id="11" name="Picture 4" descr="Không có mô tả.">
            <a:extLst>
              <a:ext uri="{FF2B5EF4-FFF2-40B4-BE49-F238E27FC236}">
                <a16:creationId xmlns:a16="http://schemas.microsoft.com/office/drawing/2014/main" id="{610104F0-4926-D9D8-9028-805C598B6C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708341"/>
            <a:ext cx="5481967" cy="26553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655B72F-5362-4F61-2767-323483326C84}"/>
              </a:ext>
            </a:extLst>
          </p:cNvPr>
          <p:cNvPicPr>
            <a:picLocks noChangeAspect="1"/>
          </p:cNvPicPr>
          <p:nvPr/>
        </p:nvPicPr>
        <p:blipFill>
          <a:blip r:embed="rId6"/>
          <a:stretch>
            <a:fillRect/>
          </a:stretch>
        </p:blipFill>
        <p:spPr>
          <a:xfrm>
            <a:off x="890823" y="2856126"/>
            <a:ext cx="4981601" cy="265532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13" name="Rectangle 12">
            <a:extLst>
              <a:ext uri="{FF2B5EF4-FFF2-40B4-BE49-F238E27FC236}">
                <a16:creationId xmlns:a16="http://schemas.microsoft.com/office/drawing/2014/main" id="{B9743AE3-6935-4F88-BC11-D15F4AD562FF}"/>
              </a:ext>
            </a:extLst>
          </p:cNvPr>
          <p:cNvSpPr/>
          <p:nvPr/>
        </p:nvSpPr>
        <p:spPr>
          <a:xfrm>
            <a:off x="0" y="5511452"/>
            <a:ext cx="269625" cy="1346548"/>
          </a:xfrm>
          <a:prstGeom prst="rect">
            <a:avLst/>
          </a:prstGeom>
          <a:solidFill>
            <a:srgbClr val="C2DA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Google Shape;371;p20">
            <a:extLst>
              <a:ext uri="{FF2B5EF4-FFF2-40B4-BE49-F238E27FC236}">
                <a16:creationId xmlns:a16="http://schemas.microsoft.com/office/drawing/2014/main" id="{972A222E-92A2-F821-1378-D6EF08089B99}"/>
              </a:ext>
            </a:extLst>
          </p:cNvPr>
          <p:cNvSpPr txBox="1">
            <a:spLocks noGrp="1"/>
          </p:cNvSpPr>
          <p:nvPr>
            <p:ph type="title"/>
          </p:nvPr>
        </p:nvSpPr>
        <p:spPr>
          <a:xfrm>
            <a:off x="9283039" y="4633785"/>
            <a:ext cx="249498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400" b="0" dirty="0">
                <a:solidFill>
                  <a:srgbClr val="6FA8DC"/>
                </a:solidFill>
              </a:rPr>
              <a:t>Nội dung</a:t>
            </a:r>
            <a:endParaRPr sz="5400" b="0" dirty="0">
              <a:solidFill>
                <a:srgbClr val="6FA8DC"/>
              </a:solidFill>
            </a:endParaRPr>
          </a:p>
        </p:txBody>
      </p:sp>
      <p:sp>
        <p:nvSpPr>
          <p:cNvPr id="7" name="Google Shape;348;p16">
            <a:extLst>
              <a:ext uri="{FF2B5EF4-FFF2-40B4-BE49-F238E27FC236}">
                <a16:creationId xmlns:a16="http://schemas.microsoft.com/office/drawing/2014/main" id="{BB910B45-C094-0584-3583-FE1D194D66BC}"/>
              </a:ext>
            </a:extLst>
          </p:cNvPr>
          <p:cNvSpPr txBox="1">
            <a:spLocks noGrp="1"/>
          </p:cNvSpPr>
          <p:nvPr>
            <p:ph type="body" idx="1"/>
          </p:nvPr>
        </p:nvSpPr>
        <p:spPr>
          <a:xfrm>
            <a:off x="435585" y="334466"/>
            <a:ext cx="3222016" cy="1385151"/>
          </a:xfrm>
          <a:prstGeom prst="rect">
            <a:avLst/>
          </a:prstGeom>
        </p:spPr>
        <p:txBody>
          <a:bodyPr spcFirstLastPara="1" wrap="square" lIns="121900" tIns="121900" rIns="121900" bIns="121900" anchor="t" anchorCtr="0">
            <a:noAutofit/>
          </a:bodyPr>
          <a:lstStyle/>
          <a:p>
            <a:pPr marL="0" indent="0">
              <a:lnSpc>
                <a:spcPct val="114999"/>
              </a:lnSpc>
              <a:buNone/>
            </a:pPr>
            <a:r>
              <a:rPr lang="en-US" sz="3200" b="1" dirty="0">
                <a:solidFill>
                  <a:srgbClr val="6FA8DC"/>
                </a:solidFill>
                <a:latin typeface="Patrick Hand" panose="00000500000000000000" pitchFamily="2" charset="-93"/>
                <a:ea typeface="Yu Mincho" panose="02020400000000000000" pitchFamily="18" charset="-128"/>
                <a:cs typeface="Times New Roman" panose="02020603050405020304" pitchFamily="18" charset="0"/>
              </a:rPr>
              <a:t>Nội dung </a:t>
            </a:r>
            <a:r>
              <a:rPr lang="en-US" sz="3200" b="1" dirty="0" err="1">
                <a:solidFill>
                  <a:srgbClr val="6FA8DC"/>
                </a:solidFill>
                <a:latin typeface="Patrick Hand" panose="00000500000000000000" pitchFamily="2" charset="-93"/>
                <a:ea typeface="Yu Mincho" panose="02020400000000000000" pitchFamily="18" charset="-128"/>
                <a:cs typeface="Times New Roman" panose="02020603050405020304" pitchFamily="18" charset="0"/>
              </a:rPr>
              <a:t>xây</a:t>
            </a:r>
            <a:r>
              <a:rPr lang="en-US" sz="3200" b="1" dirty="0">
                <a:solidFill>
                  <a:srgbClr val="6FA8DC"/>
                </a:solidFill>
                <a:latin typeface="Patrick Hand" panose="00000500000000000000" pitchFamily="2" charset="-93"/>
                <a:ea typeface="Yu Mincho" panose="02020400000000000000" pitchFamily="18" charset="-128"/>
                <a:cs typeface="Times New Roman" panose="02020603050405020304" pitchFamily="18" charset="0"/>
              </a:rPr>
              <a:t> </a:t>
            </a:r>
            <a:r>
              <a:rPr lang="en-US" sz="3200" b="1" dirty="0" err="1">
                <a:solidFill>
                  <a:srgbClr val="6FA8DC"/>
                </a:solidFill>
                <a:latin typeface="Patrick Hand" panose="00000500000000000000" pitchFamily="2" charset="-93"/>
                <a:ea typeface="Yu Mincho" panose="02020400000000000000" pitchFamily="18" charset="-128"/>
                <a:cs typeface="Times New Roman" panose="02020603050405020304" pitchFamily="18" charset="0"/>
              </a:rPr>
              <a:t>dựng</a:t>
            </a:r>
            <a:r>
              <a:rPr lang="en-US" sz="3200" b="1" dirty="0">
                <a:solidFill>
                  <a:srgbClr val="6FA8DC"/>
                </a:solidFill>
                <a:latin typeface="Patrick Hand" panose="00000500000000000000" pitchFamily="2" charset="-93"/>
                <a:ea typeface="Yu Mincho" panose="02020400000000000000" pitchFamily="18" charset="-128"/>
                <a:cs typeface="Times New Roman" panose="02020603050405020304" pitchFamily="18" charset="0"/>
              </a:rPr>
              <a:t> website</a:t>
            </a:r>
          </a:p>
        </p:txBody>
      </p:sp>
      <p:pic>
        <p:nvPicPr>
          <p:cNvPr id="2" name="Picture 1">
            <a:extLst>
              <a:ext uri="{FF2B5EF4-FFF2-40B4-BE49-F238E27FC236}">
                <a16:creationId xmlns:a16="http://schemas.microsoft.com/office/drawing/2014/main" id="{78852BCB-88C2-8533-D985-9006CA8132DB}"/>
              </a:ext>
            </a:extLst>
          </p:cNvPr>
          <p:cNvPicPr>
            <a:picLocks noChangeAspect="1"/>
          </p:cNvPicPr>
          <p:nvPr/>
        </p:nvPicPr>
        <p:blipFill>
          <a:blip r:embed="rId3"/>
          <a:stretch>
            <a:fillRect/>
          </a:stretch>
        </p:blipFill>
        <p:spPr>
          <a:xfrm>
            <a:off x="413981" y="3090633"/>
            <a:ext cx="5839914" cy="2420819"/>
          </a:xfrm>
          <a:prstGeom prst="rect">
            <a:avLst/>
          </a:prstGeom>
        </p:spPr>
      </p:pic>
      <p:pic>
        <p:nvPicPr>
          <p:cNvPr id="3" name="Picture 2">
            <a:extLst>
              <a:ext uri="{FF2B5EF4-FFF2-40B4-BE49-F238E27FC236}">
                <a16:creationId xmlns:a16="http://schemas.microsoft.com/office/drawing/2014/main" id="{7228B26D-1617-4B7A-9FEB-DE091D8F1E8B}"/>
              </a:ext>
            </a:extLst>
          </p:cNvPr>
          <p:cNvPicPr>
            <a:picLocks noChangeAspect="1"/>
          </p:cNvPicPr>
          <p:nvPr/>
        </p:nvPicPr>
        <p:blipFill>
          <a:blip r:embed="rId4"/>
          <a:stretch>
            <a:fillRect/>
          </a:stretch>
        </p:blipFill>
        <p:spPr>
          <a:xfrm>
            <a:off x="4926842" y="524361"/>
            <a:ext cx="6829574" cy="2675668"/>
          </a:xfrm>
          <a:prstGeom prst="rect">
            <a:avLst/>
          </a:prstGeom>
        </p:spPr>
      </p:pic>
    </p:spTree>
    <p:extLst>
      <p:ext uri="{BB962C8B-B14F-4D97-AF65-F5344CB8AC3E}">
        <p14:creationId xmlns:p14="http://schemas.microsoft.com/office/powerpoint/2010/main" val="18853535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13" name="Rectangle 12">
            <a:extLst>
              <a:ext uri="{FF2B5EF4-FFF2-40B4-BE49-F238E27FC236}">
                <a16:creationId xmlns:a16="http://schemas.microsoft.com/office/drawing/2014/main" id="{B9743AE3-6935-4F88-BC11-D15F4AD562FF}"/>
              </a:ext>
            </a:extLst>
          </p:cNvPr>
          <p:cNvSpPr/>
          <p:nvPr/>
        </p:nvSpPr>
        <p:spPr>
          <a:xfrm>
            <a:off x="0" y="5511452"/>
            <a:ext cx="269625" cy="1346548"/>
          </a:xfrm>
          <a:prstGeom prst="rect">
            <a:avLst/>
          </a:prstGeom>
          <a:solidFill>
            <a:srgbClr val="C2DA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Google Shape;371;p20">
            <a:extLst>
              <a:ext uri="{FF2B5EF4-FFF2-40B4-BE49-F238E27FC236}">
                <a16:creationId xmlns:a16="http://schemas.microsoft.com/office/drawing/2014/main" id="{972A222E-92A2-F821-1378-D6EF08089B99}"/>
              </a:ext>
            </a:extLst>
          </p:cNvPr>
          <p:cNvSpPr txBox="1">
            <a:spLocks noGrp="1"/>
          </p:cNvSpPr>
          <p:nvPr>
            <p:ph type="title"/>
          </p:nvPr>
        </p:nvSpPr>
        <p:spPr>
          <a:xfrm>
            <a:off x="9283039" y="4633785"/>
            <a:ext cx="249498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400" b="0" dirty="0">
                <a:solidFill>
                  <a:srgbClr val="6FA8DC"/>
                </a:solidFill>
              </a:rPr>
              <a:t>Nội dung</a:t>
            </a:r>
            <a:endParaRPr sz="5400" b="0" dirty="0">
              <a:solidFill>
                <a:srgbClr val="6FA8DC"/>
              </a:solidFill>
            </a:endParaRPr>
          </a:p>
        </p:txBody>
      </p:sp>
      <p:sp>
        <p:nvSpPr>
          <p:cNvPr id="7" name="Google Shape;348;p16">
            <a:extLst>
              <a:ext uri="{FF2B5EF4-FFF2-40B4-BE49-F238E27FC236}">
                <a16:creationId xmlns:a16="http://schemas.microsoft.com/office/drawing/2014/main" id="{BB910B45-C094-0584-3583-FE1D194D66BC}"/>
              </a:ext>
            </a:extLst>
          </p:cNvPr>
          <p:cNvSpPr txBox="1">
            <a:spLocks noGrp="1"/>
          </p:cNvSpPr>
          <p:nvPr>
            <p:ph type="body" idx="1"/>
          </p:nvPr>
        </p:nvSpPr>
        <p:spPr>
          <a:xfrm>
            <a:off x="435584" y="334467"/>
            <a:ext cx="4423019" cy="763500"/>
          </a:xfrm>
          <a:prstGeom prst="rect">
            <a:avLst/>
          </a:prstGeom>
        </p:spPr>
        <p:txBody>
          <a:bodyPr spcFirstLastPara="1" wrap="square" lIns="121900" tIns="121900" rIns="121900" bIns="121900" anchor="t" anchorCtr="0">
            <a:noAutofit/>
          </a:bodyPr>
          <a:lstStyle/>
          <a:p>
            <a:pPr marL="0" indent="0">
              <a:lnSpc>
                <a:spcPct val="114999"/>
              </a:lnSpc>
              <a:buNone/>
            </a:pPr>
            <a:r>
              <a:rPr lang="en-US" sz="3200" b="1" dirty="0">
                <a:solidFill>
                  <a:srgbClr val="6FA8DC"/>
                </a:solidFill>
                <a:latin typeface="Patrick Hand" panose="00000500000000000000" pitchFamily="2" charset="-93"/>
                <a:ea typeface="Yu Mincho" panose="02020400000000000000" pitchFamily="18" charset="-128"/>
                <a:cs typeface="Times New Roman" panose="02020603050405020304" pitchFamily="18" charset="0"/>
              </a:rPr>
              <a:t>Nội dung </a:t>
            </a:r>
            <a:r>
              <a:rPr lang="en-US" sz="3200" b="1" dirty="0" err="1">
                <a:solidFill>
                  <a:srgbClr val="6FA8DC"/>
                </a:solidFill>
                <a:latin typeface="Patrick Hand" panose="00000500000000000000" pitchFamily="2" charset="-93"/>
                <a:ea typeface="Yu Mincho" panose="02020400000000000000" pitchFamily="18" charset="-128"/>
                <a:cs typeface="Times New Roman" panose="02020603050405020304" pitchFamily="18" charset="0"/>
              </a:rPr>
              <a:t>xây</a:t>
            </a:r>
            <a:r>
              <a:rPr lang="en-US" sz="3200" b="1" dirty="0">
                <a:solidFill>
                  <a:srgbClr val="6FA8DC"/>
                </a:solidFill>
                <a:latin typeface="Patrick Hand" panose="00000500000000000000" pitchFamily="2" charset="-93"/>
                <a:ea typeface="Yu Mincho" panose="02020400000000000000" pitchFamily="18" charset="-128"/>
                <a:cs typeface="Times New Roman" panose="02020603050405020304" pitchFamily="18" charset="0"/>
              </a:rPr>
              <a:t> </a:t>
            </a:r>
            <a:r>
              <a:rPr lang="en-US" sz="3200" b="1" dirty="0" err="1">
                <a:solidFill>
                  <a:srgbClr val="6FA8DC"/>
                </a:solidFill>
                <a:latin typeface="Patrick Hand" panose="00000500000000000000" pitchFamily="2" charset="-93"/>
                <a:ea typeface="Yu Mincho" panose="02020400000000000000" pitchFamily="18" charset="-128"/>
                <a:cs typeface="Times New Roman" panose="02020603050405020304" pitchFamily="18" charset="0"/>
              </a:rPr>
              <a:t>dựng</a:t>
            </a:r>
            <a:r>
              <a:rPr lang="en-US" sz="3200" b="1" dirty="0">
                <a:solidFill>
                  <a:srgbClr val="6FA8DC"/>
                </a:solidFill>
                <a:latin typeface="Patrick Hand" panose="00000500000000000000" pitchFamily="2" charset="-93"/>
                <a:ea typeface="Yu Mincho" panose="02020400000000000000" pitchFamily="18" charset="-128"/>
                <a:cs typeface="Times New Roman" panose="02020603050405020304" pitchFamily="18" charset="0"/>
              </a:rPr>
              <a:t> website</a:t>
            </a:r>
          </a:p>
        </p:txBody>
      </p:sp>
      <p:pic>
        <p:nvPicPr>
          <p:cNvPr id="4" name="Picture 3">
            <a:extLst>
              <a:ext uri="{FF2B5EF4-FFF2-40B4-BE49-F238E27FC236}">
                <a16:creationId xmlns:a16="http://schemas.microsoft.com/office/drawing/2014/main" id="{6EDDA6C5-C66C-6A62-5AB9-0E58215B5513}"/>
              </a:ext>
            </a:extLst>
          </p:cNvPr>
          <p:cNvPicPr>
            <a:picLocks noChangeAspect="1"/>
          </p:cNvPicPr>
          <p:nvPr/>
        </p:nvPicPr>
        <p:blipFill>
          <a:blip r:embed="rId3"/>
          <a:stretch>
            <a:fillRect/>
          </a:stretch>
        </p:blipFill>
        <p:spPr>
          <a:xfrm>
            <a:off x="435584" y="1084855"/>
            <a:ext cx="5413612" cy="4426597"/>
          </a:xfrm>
          <a:prstGeom prst="rect">
            <a:avLst/>
          </a:prstGeom>
        </p:spPr>
      </p:pic>
      <p:pic>
        <p:nvPicPr>
          <p:cNvPr id="8" name="Picture 7">
            <a:extLst>
              <a:ext uri="{FF2B5EF4-FFF2-40B4-BE49-F238E27FC236}">
                <a16:creationId xmlns:a16="http://schemas.microsoft.com/office/drawing/2014/main" id="{51C9743C-F87A-9183-748B-B169EE291626}"/>
              </a:ext>
            </a:extLst>
          </p:cNvPr>
          <p:cNvPicPr>
            <a:picLocks noChangeAspect="1"/>
          </p:cNvPicPr>
          <p:nvPr/>
        </p:nvPicPr>
        <p:blipFill>
          <a:blip r:embed="rId4"/>
          <a:stretch>
            <a:fillRect/>
          </a:stretch>
        </p:blipFill>
        <p:spPr>
          <a:xfrm>
            <a:off x="5607402" y="1352617"/>
            <a:ext cx="5924955" cy="2987371"/>
          </a:xfrm>
          <a:prstGeom prst="rect">
            <a:avLst/>
          </a:prstGeom>
        </p:spPr>
      </p:pic>
    </p:spTree>
    <p:extLst>
      <p:ext uri="{BB962C8B-B14F-4D97-AF65-F5344CB8AC3E}">
        <p14:creationId xmlns:p14="http://schemas.microsoft.com/office/powerpoint/2010/main" val="23296657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13" name="Rectangle 12">
            <a:extLst>
              <a:ext uri="{FF2B5EF4-FFF2-40B4-BE49-F238E27FC236}">
                <a16:creationId xmlns:a16="http://schemas.microsoft.com/office/drawing/2014/main" id="{B9743AE3-6935-4F88-BC11-D15F4AD562FF}"/>
              </a:ext>
            </a:extLst>
          </p:cNvPr>
          <p:cNvSpPr/>
          <p:nvPr/>
        </p:nvSpPr>
        <p:spPr>
          <a:xfrm>
            <a:off x="0" y="5511452"/>
            <a:ext cx="269625" cy="1346548"/>
          </a:xfrm>
          <a:prstGeom prst="rect">
            <a:avLst/>
          </a:prstGeom>
          <a:solidFill>
            <a:srgbClr val="C2DA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Google Shape;371;p20">
            <a:extLst>
              <a:ext uri="{FF2B5EF4-FFF2-40B4-BE49-F238E27FC236}">
                <a16:creationId xmlns:a16="http://schemas.microsoft.com/office/drawing/2014/main" id="{972A222E-92A2-F821-1378-D6EF08089B99}"/>
              </a:ext>
            </a:extLst>
          </p:cNvPr>
          <p:cNvSpPr txBox="1">
            <a:spLocks noGrp="1"/>
          </p:cNvSpPr>
          <p:nvPr>
            <p:ph type="title"/>
          </p:nvPr>
        </p:nvSpPr>
        <p:spPr>
          <a:xfrm>
            <a:off x="9283039" y="4633785"/>
            <a:ext cx="249498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400" b="0" dirty="0">
                <a:solidFill>
                  <a:srgbClr val="6FA8DC"/>
                </a:solidFill>
              </a:rPr>
              <a:t>Nội dung</a:t>
            </a:r>
            <a:endParaRPr sz="5400" b="0" dirty="0">
              <a:solidFill>
                <a:srgbClr val="6FA8DC"/>
              </a:solidFill>
            </a:endParaRPr>
          </a:p>
        </p:txBody>
      </p:sp>
      <p:sp>
        <p:nvSpPr>
          <p:cNvPr id="7" name="Google Shape;348;p16">
            <a:extLst>
              <a:ext uri="{FF2B5EF4-FFF2-40B4-BE49-F238E27FC236}">
                <a16:creationId xmlns:a16="http://schemas.microsoft.com/office/drawing/2014/main" id="{BB910B45-C094-0584-3583-FE1D194D66BC}"/>
              </a:ext>
            </a:extLst>
          </p:cNvPr>
          <p:cNvSpPr txBox="1">
            <a:spLocks noGrp="1"/>
          </p:cNvSpPr>
          <p:nvPr>
            <p:ph type="body" idx="1"/>
          </p:nvPr>
        </p:nvSpPr>
        <p:spPr>
          <a:xfrm>
            <a:off x="435584" y="334467"/>
            <a:ext cx="4900691" cy="763500"/>
          </a:xfrm>
          <a:prstGeom prst="rect">
            <a:avLst/>
          </a:prstGeom>
        </p:spPr>
        <p:txBody>
          <a:bodyPr spcFirstLastPara="1" wrap="square" lIns="121900" tIns="121900" rIns="121900" bIns="121900" anchor="t" anchorCtr="0">
            <a:noAutofit/>
          </a:bodyPr>
          <a:lstStyle/>
          <a:p>
            <a:pPr marL="0" indent="0">
              <a:lnSpc>
                <a:spcPct val="114999"/>
              </a:lnSpc>
              <a:buNone/>
            </a:pPr>
            <a:r>
              <a:rPr lang="en-US" sz="3200" b="1" dirty="0">
                <a:solidFill>
                  <a:srgbClr val="6FA8DC"/>
                </a:solidFill>
                <a:latin typeface="Patrick Hand" panose="00000500000000000000" pitchFamily="2" charset="-93"/>
                <a:ea typeface="Yu Mincho" panose="02020400000000000000" pitchFamily="18" charset="-128"/>
                <a:cs typeface="Times New Roman" panose="02020603050405020304" pitchFamily="18" charset="0"/>
              </a:rPr>
              <a:t>Nội dung </a:t>
            </a:r>
            <a:r>
              <a:rPr lang="en-US" sz="3200" b="1" dirty="0" err="1">
                <a:solidFill>
                  <a:srgbClr val="6FA8DC"/>
                </a:solidFill>
                <a:latin typeface="Patrick Hand" panose="00000500000000000000" pitchFamily="2" charset="-93"/>
                <a:ea typeface="Yu Mincho" panose="02020400000000000000" pitchFamily="18" charset="-128"/>
                <a:cs typeface="Times New Roman" panose="02020603050405020304" pitchFamily="18" charset="0"/>
              </a:rPr>
              <a:t>xây</a:t>
            </a:r>
            <a:r>
              <a:rPr lang="en-US" sz="3200" b="1" dirty="0">
                <a:solidFill>
                  <a:srgbClr val="6FA8DC"/>
                </a:solidFill>
                <a:latin typeface="Patrick Hand" panose="00000500000000000000" pitchFamily="2" charset="-93"/>
                <a:ea typeface="Yu Mincho" panose="02020400000000000000" pitchFamily="18" charset="-128"/>
                <a:cs typeface="Times New Roman" panose="02020603050405020304" pitchFamily="18" charset="0"/>
              </a:rPr>
              <a:t> </a:t>
            </a:r>
            <a:r>
              <a:rPr lang="en-US" sz="3200" b="1" dirty="0" err="1">
                <a:solidFill>
                  <a:srgbClr val="6FA8DC"/>
                </a:solidFill>
                <a:latin typeface="Patrick Hand" panose="00000500000000000000" pitchFamily="2" charset="-93"/>
                <a:ea typeface="Yu Mincho" panose="02020400000000000000" pitchFamily="18" charset="-128"/>
                <a:cs typeface="Times New Roman" panose="02020603050405020304" pitchFamily="18" charset="0"/>
              </a:rPr>
              <a:t>dựng</a:t>
            </a:r>
            <a:r>
              <a:rPr lang="en-US" sz="3200" b="1" dirty="0">
                <a:solidFill>
                  <a:srgbClr val="6FA8DC"/>
                </a:solidFill>
                <a:latin typeface="Patrick Hand" panose="00000500000000000000" pitchFamily="2" charset="-93"/>
                <a:ea typeface="Yu Mincho" panose="02020400000000000000" pitchFamily="18" charset="-128"/>
                <a:cs typeface="Times New Roman" panose="02020603050405020304" pitchFamily="18" charset="0"/>
              </a:rPr>
              <a:t> website</a:t>
            </a:r>
          </a:p>
        </p:txBody>
      </p:sp>
      <p:pic>
        <p:nvPicPr>
          <p:cNvPr id="9" name="Picture 8">
            <a:extLst>
              <a:ext uri="{FF2B5EF4-FFF2-40B4-BE49-F238E27FC236}">
                <a16:creationId xmlns:a16="http://schemas.microsoft.com/office/drawing/2014/main" id="{C493512A-5FD0-9C85-5004-C1483AE76FAE}"/>
              </a:ext>
            </a:extLst>
          </p:cNvPr>
          <p:cNvPicPr>
            <a:picLocks noChangeAspect="1"/>
          </p:cNvPicPr>
          <p:nvPr/>
        </p:nvPicPr>
        <p:blipFill>
          <a:blip r:embed="rId3"/>
          <a:stretch>
            <a:fillRect/>
          </a:stretch>
        </p:blipFill>
        <p:spPr>
          <a:xfrm>
            <a:off x="435584" y="1097968"/>
            <a:ext cx="5009873" cy="4299318"/>
          </a:xfrm>
          <a:prstGeom prst="rect">
            <a:avLst/>
          </a:prstGeom>
        </p:spPr>
      </p:pic>
      <p:pic>
        <p:nvPicPr>
          <p:cNvPr id="11" name="Picture 10">
            <a:extLst>
              <a:ext uri="{FF2B5EF4-FFF2-40B4-BE49-F238E27FC236}">
                <a16:creationId xmlns:a16="http://schemas.microsoft.com/office/drawing/2014/main" id="{11E79D4F-B0B9-3CF6-3AA4-54B20ABC4213}"/>
              </a:ext>
            </a:extLst>
          </p:cNvPr>
          <p:cNvPicPr>
            <a:picLocks noChangeAspect="1"/>
          </p:cNvPicPr>
          <p:nvPr/>
        </p:nvPicPr>
        <p:blipFill>
          <a:blip r:embed="rId4"/>
          <a:stretch>
            <a:fillRect/>
          </a:stretch>
        </p:blipFill>
        <p:spPr>
          <a:xfrm>
            <a:off x="5445458" y="1097967"/>
            <a:ext cx="6125140" cy="2847547"/>
          </a:xfrm>
          <a:prstGeom prst="rect">
            <a:avLst/>
          </a:prstGeom>
        </p:spPr>
      </p:pic>
    </p:spTree>
    <p:extLst>
      <p:ext uri="{BB962C8B-B14F-4D97-AF65-F5344CB8AC3E}">
        <p14:creationId xmlns:p14="http://schemas.microsoft.com/office/powerpoint/2010/main" val="1360575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13" name="Rectangle 12">
            <a:extLst>
              <a:ext uri="{FF2B5EF4-FFF2-40B4-BE49-F238E27FC236}">
                <a16:creationId xmlns:a16="http://schemas.microsoft.com/office/drawing/2014/main" id="{B9743AE3-6935-4F88-BC11-D15F4AD562FF}"/>
              </a:ext>
            </a:extLst>
          </p:cNvPr>
          <p:cNvSpPr/>
          <p:nvPr/>
        </p:nvSpPr>
        <p:spPr>
          <a:xfrm>
            <a:off x="0" y="5511452"/>
            <a:ext cx="269625" cy="1346548"/>
          </a:xfrm>
          <a:prstGeom prst="rect">
            <a:avLst/>
          </a:prstGeom>
          <a:solidFill>
            <a:srgbClr val="C2DA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Google Shape;371;p20">
            <a:extLst>
              <a:ext uri="{FF2B5EF4-FFF2-40B4-BE49-F238E27FC236}">
                <a16:creationId xmlns:a16="http://schemas.microsoft.com/office/drawing/2014/main" id="{972A222E-92A2-F821-1378-D6EF08089B99}"/>
              </a:ext>
            </a:extLst>
          </p:cNvPr>
          <p:cNvSpPr txBox="1">
            <a:spLocks noGrp="1"/>
          </p:cNvSpPr>
          <p:nvPr>
            <p:ph type="title"/>
          </p:nvPr>
        </p:nvSpPr>
        <p:spPr>
          <a:xfrm>
            <a:off x="9283039" y="4633785"/>
            <a:ext cx="249498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400" b="0" dirty="0">
                <a:solidFill>
                  <a:srgbClr val="6FA8DC"/>
                </a:solidFill>
              </a:rPr>
              <a:t>Nội dung</a:t>
            </a:r>
            <a:endParaRPr sz="5400" b="0" dirty="0">
              <a:solidFill>
                <a:srgbClr val="6FA8DC"/>
              </a:solidFill>
            </a:endParaRPr>
          </a:p>
        </p:txBody>
      </p:sp>
      <p:sp>
        <p:nvSpPr>
          <p:cNvPr id="7" name="Google Shape;348;p16">
            <a:extLst>
              <a:ext uri="{FF2B5EF4-FFF2-40B4-BE49-F238E27FC236}">
                <a16:creationId xmlns:a16="http://schemas.microsoft.com/office/drawing/2014/main" id="{BB910B45-C094-0584-3583-FE1D194D66BC}"/>
              </a:ext>
            </a:extLst>
          </p:cNvPr>
          <p:cNvSpPr txBox="1">
            <a:spLocks noGrp="1"/>
          </p:cNvSpPr>
          <p:nvPr>
            <p:ph type="body" idx="1"/>
          </p:nvPr>
        </p:nvSpPr>
        <p:spPr>
          <a:xfrm>
            <a:off x="435584" y="334467"/>
            <a:ext cx="5023520" cy="763500"/>
          </a:xfrm>
          <a:prstGeom prst="rect">
            <a:avLst/>
          </a:prstGeom>
        </p:spPr>
        <p:txBody>
          <a:bodyPr spcFirstLastPara="1" wrap="square" lIns="121900" tIns="121900" rIns="121900" bIns="121900" anchor="t" anchorCtr="0">
            <a:noAutofit/>
          </a:bodyPr>
          <a:lstStyle/>
          <a:p>
            <a:pPr marL="0" indent="0">
              <a:lnSpc>
                <a:spcPct val="114999"/>
              </a:lnSpc>
              <a:buNone/>
            </a:pPr>
            <a:r>
              <a:rPr lang="en-US" sz="3200" b="1" dirty="0">
                <a:solidFill>
                  <a:srgbClr val="6FA8DC"/>
                </a:solidFill>
                <a:latin typeface="Patrick Hand" panose="00000500000000000000" pitchFamily="2" charset="-93"/>
                <a:ea typeface="Yu Mincho" panose="02020400000000000000" pitchFamily="18" charset="-128"/>
                <a:cs typeface="Times New Roman" panose="02020603050405020304" pitchFamily="18" charset="0"/>
              </a:rPr>
              <a:t>Nội dung </a:t>
            </a:r>
            <a:r>
              <a:rPr lang="en-US" sz="3200" b="1" dirty="0" err="1">
                <a:solidFill>
                  <a:srgbClr val="6FA8DC"/>
                </a:solidFill>
                <a:latin typeface="Patrick Hand" panose="00000500000000000000" pitchFamily="2" charset="-93"/>
                <a:ea typeface="Yu Mincho" panose="02020400000000000000" pitchFamily="18" charset="-128"/>
                <a:cs typeface="Times New Roman" panose="02020603050405020304" pitchFamily="18" charset="0"/>
              </a:rPr>
              <a:t>xây</a:t>
            </a:r>
            <a:r>
              <a:rPr lang="en-US" sz="3200" b="1" dirty="0">
                <a:solidFill>
                  <a:srgbClr val="6FA8DC"/>
                </a:solidFill>
                <a:latin typeface="Patrick Hand" panose="00000500000000000000" pitchFamily="2" charset="-93"/>
                <a:ea typeface="Yu Mincho" panose="02020400000000000000" pitchFamily="18" charset="-128"/>
                <a:cs typeface="Times New Roman" panose="02020603050405020304" pitchFamily="18" charset="0"/>
              </a:rPr>
              <a:t> </a:t>
            </a:r>
            <a:r>
              <a:rPr lang="en-US" sz="3200" b="1" dirty="0" err="1">
                <a:solidFill>
                  <a:srgbClr val="6FA8DC"/>
                </a:solidFill>
                <a:latin typeface="Patrick Hand" panose="00000500000000000000" pitchFamily="2" charset="-93"/>
                <a:ea typeface="Yu Mincho" panose="02020400000000000000" pitchFamily="18" charset="-128"/>
                <a:cs typeface="Times New Roman" panose="02020603050405020304" pitchFamily="18" charset="0"/>
              </a:rPr>
              <a:t>dựng</a:t>
            </a:r>
            <a:r>
              <a:rPr lang="en-US" sz="3200" b="1" dirty="0">
                <a:solidFill>
                  <a:srgbClr val="6FA8DC"/>
                </a:solidFill>
                <a:latin typeface="Patrick Hand" panose="00000500000000000000" pitchFamily="2" charset="-93"/>
                <a:ea typeface="Yu Mincho" panose="02020400000000000000" pitchFamily="18" charset="-128"/>
                <a:cs typeface="Times New Roman" panose="02020603050405020304" pitchFamily="18" charset="0"/>
              </a:rPr>
              <a:t> website</a:t>
            </a:r>
          </a:p>
        </p:txBody>
      </p:sp>
      <p:pic>
        <p:nvPicPr>
          <p:cNvPr id="3" name="Picture 2">
            <a:extLst>
              <a:ext uri="{FF2B5EF4-FFF2-40B4-BE49-F238E27FC236}">
                <a16:creationId xmlns:a16="http://schemas.microsoft.com/office/drawing/2014/main" id="{51E072D9-36C7-5970-1A1F-0E589663B02A}"/>
              </a:ext>
            </a:extLst>
          </p:cNvPr>
          <p:cNvPicPr>
            <a:picLocks noChangeAspect="1"/>
          </p:cNvPicPr>
          <p:nvPr/>
        </p:nvPicPr>
        <p:blipFill>
          <a:blip r:embed="rId3"/>
          <a:stretch>
            <a:fillRect/>
          </a:stretch>
        </p:blipFill>
        <p:spPr>
          <a:xfrm>
            <a:off x="435584" y="1494492"/>
            <a:ext cx="6226270" cy="3139293"/>
          </a:xfrm>
          <a:prstGeom prst="rect">
            <a:avLst/>
          </a:prstGeom>
        </p:spPr>
      </p:pic>
      <p:pic>
        <p:nvPicPr>
          <p:cNvPr id="5" name="Picture 4">
            <a:extLst>
              <a:ext uri="{FF2B5EF4-FFF2-40B4-BE49-F238E27FC236}">
                <a16:creationId xmlns:a16="http://schemas.microsoft.com/office/drawing/2014/main" id="{80728F1B-ABAF-F899-07B8-8FC94BA0675C}"/>
              </a:ext>
            </a:extLst>
          </p:cNvPr>
          <p:cNvPicPr>
            <a:picLocks noChangeAspect="1"/>
          </p:cNvPicPr>
          <p:nvPr/>
        </p:nvPicPr>
        <p:blipFill>
          <a:blip r:embed="rId4"/>
          <a:stretch>
            <a:fillRect/>
          </a:stretch>
        </p:blipFill>
        <p:spPr>
          <a:xfrm>
            <a:off x="6965861" y="1428740"/>
            <a:ext cx="4634355" cy="2477746"/>
          </a:xfrm>
          <a:prstGeom prst="rect">
            <a:avLst/>
          </a:prstGeom>
        </p:spPr>
      </p:pic>
    </p:spTree>
    <p:extLst>
      <p:ext uri="{BB962C8B-B14F-4D97-AF65-F5344CB8AC3E}">
        <p14:creationId xmlns:p14="http://schemas.microsoft.com/office/powerpoint/2010/main" val="8085717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13" name="Rectangle 12">
            <a:extLst>
              <a:ext uri="{FF2B5EF4-FFF2-40B4-BE49-F238E27FC236}">
                <a16:creationId xmlns:a16="http://schemas.microsoft.com/office/drawing/2014/main" id="{B9743AE3-6935-4F88-BC11-D15F4AD562FF}"/>
              </a:ext>
            </a:extLst>
          </p:cNvPr>
          <p:cNvSpPr/>
          <p:nvPr/>
        </p:nvSpPr>
        <p:spPr>
          <a:xfrm>
            <a:off x="0" y="5511452"/>
            <a:ext cx="269625" cy="1346548"/>
          </a:xfrm>
          <a:prstGeom prst="rect">
            <a:avLst/>
          </a:prstGeom>
          <a:solidFill>
            <a:srgbClr val="C2DA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Google Shape;371;p20">
            <a:extLst>
              <a:ext uri="{FF2B5EF4-FFF2-40B4-BE49-F238E27FC236}">
                <a16:creationId xmlns:a16="http://schemas.microsoft.com/office/drawing/2014/main" id="{972A222E-92A2-F821-1378-D6EF08089B99}"/>
              </a:ext>
            </a:extLst>
          </p:cNvPr>
          <p:cNvSpPr txBox="1">
            <a:spLocks noGrp="1"/>
          </p:cNvSpPr>
          <p:nvPr>
            <p:ph type="title"/>
          </p:nvPr>
        </p:nvSpPr>
        <p:spPr>
          <a:xfrm>
            <a:off x="9283039" y="4633785"/>
            <a:ext cx="249498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400" b="0" dirty="0">
                <a:solidFill>
                  <a:srgbClr val="6FA8DC"/>
                </a:solidFill>
              </a:rPr>
              <a:t>Nội dung</a:t>
            </a:r>
            <a:endParaRPr sz="5400" b="0" dirty="0">
              <a:solidFill>
                <a:srgbClr val="6FA8DC"/>
              </a:solidFill>
            </a:endParaRPr>
          </a:p>
        </p:txBody>
      </p:sp>
      <p:pic>
        <p:nvPicPr>
          <p:cNvPr id="4" name="Picture 3">
            <a:extLst>
              <a:ext uri="{FF2B5EF4-FFF2-40B4-BE49-F238E27FC236}">
                <a16:creationId xmlns:a16="http://schemas.microsoft.com/office/drawing/2014/main" id="{FE7CB15E-7EAB-E58A-2867-FB848E1D96AE}"/>
              </a:ext>
            </a:extLst>
          </p:cNvPr>
          <p:cNvPicPr>
            <a:picLocks noChangeAspect="1"/>
          </p:cNvPicPr>
          <p:nvPr/>
        </p:nvPicPr>
        <p:blipFill>
          <a:blip r:embed="rId3"/>
          <a:stretch>
            <a:fillRect/>
          </a:stretch>
        </p:blipFill>
        <p:spPr>
          <a:xfrm>
            <a:off x="1397895" y="483222"/>
            <a:ext cx="4620628" cy="3085220"/>
          </a:xfrm>
          <a:prstGeom prst="rect">
            <a:avLst/>
          </a:prstGeom>
        </p:spPr>
      </p:pic>
      <p:pic>
        <p:nvPicPr>
          <p:cNvPr id="9" name="Picture 8">
            <a:extLst>
              <a:ext uri="{FF2B5EF4-FFF2-40B4-BE49-F238E27FC236}">
                <a16:creationId xmlns:a16="http://schemas.microsoft.com/office/drawing/2014/main" id="{2335DED7-480C-0C49-6E65-19B5B11E730C}"/>
              </a:ext>
            </a:extLst>
          </p:cNvPr>
          <p:cNvPicPr>
            <a:picLocks noChangeAspect="1"/>
          </p:cNvPicPr>
          <p:nvPr/>
        </p:nvPicPr>
        <p:blipFill>
          <a:blip r:embed="rId4"/>
          <a:stretch>
            <a:fillRect/>
          </a:stretch>
        </p:blipFill>
        <p:spPr>
          <a:xfrm>
            <a:off x="6570067" y="1081665"/>
            <a:ext cx="5056412" cy="3487293"/>
          </a:xfrm>
          <a:prstGeom prst="rect">
            <a:avLst/>
          </a:prstGeom>
        </p:spPr>
      </p:pic>
      <p:pic>
        <p:nvPicPr>
          <p:cNvPr id="11" name="Picture 10">
            <a:extLst>
              <a:ext uri="{FF2B5EF4-FFF2-40B4-BE49-F238E27FC236}">
                <a16:creationId xmlns:a16="http://schemas.microsoft.com/office/drawing/2014/main" id="{2EAFA203-CB4C-51C5-9E9D-042B9292FCCE}"/>
              </a:ext>
            </a:extLst>
          </p:cNvPr>
          <p:cNvPicPr>
            <a:picLocks noChangeAspect="1"/>
          </p:cNvPicPr>
          <p:nvPr/>
        </p:nvPicPr>
        <p:blipFill>
          <a:blip r:embed="rId5"/>
          <a:stretch>
            <a:fillRect/>
          </a:stretch>
        </p:blipFill>
        <p:spPr>
          <a:xfrm>
            <a:off x="846352" y="3610171"/>
            <a:ext cx="5723715" cy="1901281"/>
          </a:xfrm>
          <a:prstGeom prst="rect">
            <a:avLst/>
          </a:prstGeom>
        </p:spPr>
      </p:pic>
    </p:spTree>
    <p:extLst>
      <p:ext uri="{BB962C8B-B14F-4D97-AF65-F5344CB8AC3E}">
        <p14:creationId xmlns:p14="http://schemas.microsoft.com/office/powerpoint/2010/main" val="40620925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5"/>
          <p:cNvSpPr txBox="1">
            <a:spLocks noGrp="1"/>
          </p:cNvSpPr>
          <p:nvPr>
            <p:ph type="title"/>
          </p:nvPr>
        </p:nvSpPr>
        <p:spPr>
          <a:xfrm>
            <a:off x="2485106" y="5182785"/>
            <a:ext cx="8405807" cy="691955"/>
          </a:xfrm>
          <a:prstGeom prst="rect">
            <a:avLst/>
          </a:prstGeom>
        </p:spPr>
        <p:txBody>
          <a:bodyPr spcFirstLastPara="1" wrap="square" lIns="121900" tIns="121900" rIns="121900" bIns="121900" anchor="ctr" anchorCtr="0">
            <a:prstTxWarp prst="textArchDown">
              <a:avLst>
                <a:gd name="adj" fmla="val 21259138"/>
              </a:avLst>
            </a:prstTxWarp>
            <a:noAutofit/>
          </a:bodyPr>
          <a:lstStyle/>
          <a:p>
            <a:pPr lvl="0"/>
            <a:r>
              <a:rPr lang="en-US" sz="7200" b="0" dirty="0">
                <a:solidFill>
                  <a:srgbClr val="E69138"/>
                </a:solidFill>
              </a:rPr>
              <a:t>Nội dung</a:t>
            </a:r>
            <a:endParaRPr sz="7200" dirty="0">
              <a:solidFill>
                <a:srgbClr val="E69138"/>
              </a:solidFill>
            </a:endParaRPr>
          </a:p>
        </p:txBody>
      </p:sp>
      <p:sp>
        <p:nvSpPr>
          <p:cNvPr id="3" name="Rectangle 2">
            <a:extLst>
              <a:ext uri="{FF2B5EF4-FFF2-40B4-BE49-F238E27FC236}">
                <a16:creationId xmlns:a16="http://schemas.microsoft.com/office/drawing/2014/main" id="{EE21ECBB-AFCE-4FA7-8BD2-66239322C62D}"/>
              </a:ext>
            </a:extLst>
          </p:cNvPr>
          <p:cNvSpPr/>
          <p:nvPr/>
        </p:nvSpPr>
        <p:spPr>
          <a:xfrm>
            <a:off x="0" y="5511452"/>
            <a:ext cx="300625" cy="1346548"/>
          </a:xfrm>
          <a:prstGeom prst="rect">
            <a:avLst/>
          </a:prstGeom>
          <a:solidFill>
            <a:srgbClr val="F4D0A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E076E05-2AF7-FDD8-EDFC-4588BA4B1346}"/>
              </a:ext>
            </a:extLst>
          </p:cNvPr>
          <p:cNvSpPr txBox="1"/>
          <p:nvPr/>
        </p:nvSpPr>
        <p:spPr>
          <a:xfrm>
            <a:off x="2168857" y="721650"/>
            <a:ext cx="3927143" cy="523220"/>
          </a:xfrm>
          <a:prstGeom prst="rect">
            <a:avLst/>
          </a:prstGeom>
          <a:noFill/>
        </p:spPr>
        <p:txBody>
          <a:bodyPr wrap="square">
            <a:spAutoFit/>
          </a:bodyPr>
          <a:lstStyle/>
          <a:p>
            <a:r>
              <a:rPr lang="en-US" sz="2800" b="1" i="0" dirty="0" err="1">
                <a:solidFill>
                  <a:srgbClr val="E69138"/>
                </a:solidFill>
                <a:effectLst/>
                <a:latin typeface="Times New Roman" panose="02020603050405020304" pitchFamily="18" charset="0"/>
              </a:rPr>
              <a:t>Quy</a:t>
            </a:r>
            <a:r>
              <a:rPr lang="en-US" sz="2800" b="1" i="0" dirty="0">
                <a:solidFill>
                  <a:srgbClr val="E69138"/>
                </a:solidFill>
                <a:effectLst/>
                <a:latin typeface="Times New Roman" panose="02020603050405020304" pitchFamily="18" charset="0"/>
              </a:rPr>
              <a:t> trình của website</a:t>
            </a:r>
            <a:endParaRPr lang="en-US" sz="2800" dirty="0">
              <a:solidFill>
                <a:srgbClr val="E69138"/>
              </a:solidFill>
            </a:endParaRPr>
          </a:p>
        </p:txBody>
      </p:sp>
      <p:pic>
        <p:nvPicPr>
          <p:cNvPr id="3074" name="Picture 2" descr="Không có mô tả.">
            <a:extLst>
              <a:ext uri="{FF2B5EF4-FFF2-40B4-BE49-F238E27FC236}">
                <a16:creationId xmlns:a16="http://schemas.microsoft.com/office/drawing/2014/main" id="{F30FE409-C7E9-ABA2-D954-0CCBD63B43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8040" y="1244870"/>
            <a:ext cx="8405807" cy="41050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17"/>
          <p:cNvSpPr txBox="1">
            <a:spLocks noGrp="1"/>
          </p:cNvSpPr>
          <p:nvPr>
            <p:ph type="title"/>
          </p:nvPr>
        </p:nvSpPr>
        <p:spPr>
          <a:xfrm>
            <a:off x="2047872" y="948847"/>
            <a:ext cx="3726624" cy="955108"/>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r>
              <a:rPr lang="en-US" sz="3200" dirty="0"/>
              <a:t>Nội Dung </a:t>
            </a:r>
            <a:r>
              <a:rPr lang="en-US" sz="3200" dirty="0" err="1">
                <a:solidFill>
                  <a:schemeClr val="tx2"/>
                </a:solidFill>
              </a:rPr>
              <a:t>Thuyết</a:t>
            </a:r>
            <a:r>
              <a:rPr lang="en-US" sz="3200" dirty="0">
                <a:solidFill>
                  <a:schemeClr val="tx2"/>
                </a:solidFill>
              </a:rPr>
              <a:t> </a:t>
            </a:r>
            <a:r>
              <a:rPr lang="en-US" sz="3200" dirty="0"/>
              <a:t>Trình </a:t>
            </a:r>
            <a:endParaRPr sz="3200" dirty="0"/>
          </a:p>
        </p:txBody>
      </p:sp>
      <p:sp>
        <p:nvSpPr>
          <p:cNvPr id="3" name="Rectangle 2">
            <a:extLst>
              <a:ext uri="{FF2B5EF4-FFF2-40B4-BE49-F238E27FC236}">
                <a16:creationId xmlns:a16="http://schemas.microsoft.com/office/drawing/2014/main" id="{798B8909-09A8-42A8-81B8-E7568377A8E5}"/>
              </a:ext>
            </a:extLst>
          </p:cNvPr>
          <p:cNvSpPr/>
          <p:nvPr/>
        </p:nvSpPr>
        <p:spPr>
          <a:xfrm>
            <a:off x="0" y="5486400"/>
            <a:ext cx="300625" cy="1371600"/>
          </a:xfrm>
          <a:prstGeom prst="rect">
            <a:avLst/>
          </a:prstGeom>
          <a:solidFill>
            <a:srgbClr val="CFC8E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74DA4EF9-8E44-467B-B905-98FB592D8410}"/>
              </a:ext>
            </a:extLst>
          </p:cNvPr>
          <p:cNvCxnSpPr>
            <a:cxnSpLocks/>
          </p:cNvCxnSpPr>
          <p:nvPr/>
        </p:nvCxnSpPr>
        <p:spPr>
          <a:xfrm>
            <a:off x="5899759" y="948847"/>
            <a:ext cx="0" cy="955108"/>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3B3B33F8-C406-4BE9-9306-3566A0F7D2C6}"/>
              </a:ext>
            </a:extLst>
          </p:cNvPr>
          <p:cNvCxnSpPr>
            <a:cxnSpLocks/>
          </p:cNvCxnSpPr>
          <p:nvPr/>
        </p:nvCxnSpPr>
        <p:spPr>
          <a:xfrm flipH="1">
            <a:off x="2047872" y="1903955"/>
            <a:ext cx="3851887" cy="0"/>
          </a:xfrm>
          <a:prstGeom prst="line">
            <a:avLst/>
          </a:prstGeom>
        </p:spPr>
        <p:style>
          <a:lnRef idx="3">
            <a:schemeClr val="dk1"/>
          </a:lnRef>
          <a:fillRef idx="0">
            <a:schemeClr val="dk1"/>
          </a:fillRef>
          <a:effectRef idx="2">
            <a:schemeClr val="dk1"/>
          </a:effectRef>
          <a:fontRef idx="minor">
            <a:schemeClr val="tx1"/>
          </a:fontRef>
        </p:style>
      </p:cxnSp>
      <p:pic>
        <p:nvPicPr>
          <p:cNvPr id="13" name="Graphic 12" descr="Cursor outline">
            <a:extLst>
              <a:ext uri="{FF2B5EF4-FFF2-40B4-BE49-F238E27FC236}">
                <a16:creationId xmlns:a16="http://schemas.microsoft.com/office/drawing/2014/main" id="{C1F8356C-E800-4F66-8598-E8343EC99A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4622623"/>
            <a:ext cx="914400" cy="914400"/>
          </a:xfrm>
          <a:prstGeom prst="rect">
            <a:avLst/>
          </a:prstGeom>
        </p:spPr>
      </p:pic>
      <p:sp>
        <p:nvSpPr>
          <p:cNvPr id="6" name="TextBox 5">
            <a:extLst>
              <a:ext uri="{FF2B5EF4-FFF2-40B4-BE49-F238E27FC236}">
                <a16:creationId xmlns:a16="http://schemas.microsoft.com/office/drawing/2014/main" id="{BC739BB3-C854-42AA-8FE8-C768075231C3}"/>
              </a:ext>
            </a:extLst>
          </p:cNvPr>
          <p:cNvSpPr txBox="1"/>
          <p:nvPr/>
        </p:nvSpPr>
        <p:spPr>
          <a:xfrm>
            <a:off x="2047872" y="2141951"/>
            <a:ext cx="3851887" cy="2677656"/>
          </a:xfrm>
          <a:prstGeom prst="rect">
            <a:avLst/>
          </a:prstGeom>
          <a:noFill/>
        </p:spPr>
        <p:txBody>
          <a:bodyPr wrap="square" rtlCol="0">
            <a:spAutoFit/>
          </a:bodyPr>
          <a:lstStyle/>
          <a:p>
            <a:pPr marL="400050" indent="-400050">
              <a:lnSpc>
                <a:spcPct val="200000"/>
              </a:lnSpc>
              <a:buAutoNum type="romanUcPeriod"/>
            </a:pPr>
            <a:r>
              <a:rPr lang="en-US" sz="2400" dirty="0" err="1">
                <a:latin typeface="Patrick Hand" panose="00000500000000000000" pitchFamily="2" charset="-93"/>
              </a:rPr>
              <a:t>Giới</a:t>
            </a:r>
            <a:r>
              <a:rPr lang="en-US" sz="2400" dirty="0">
                <a:latin typeface="Patrick Hand" panose="00000500000000000000" pitchFamily="2" charset="-93"/>
              </a:rPr>
              <a:t> </a:t>
            </a:r>
            <a:r>
              <a:rPr lang="en-US" sz="2400" dirty="0" err="1">
                <a:latin typeface="Patrick Hand" panose="00000500000000000000" pitchFamily="2" charset="-93"/>
              </a:rPr>
              <a:t>thiệu</a:t>
            </a:r>
            <a:endParaRPr lang="en-US" sz="2400" dirty="0">
              <a:latin typeface="Patrick Hand" panose="00000500000000000000" pitchFamily="2" charset="-93"/>
            </a:endParaRPr>
          </a:p>
          <a:p>
            <a:pPr marL="400050" indent="-400050">
              <a:lnSpc>
                <a:spcPct val="200000"/>
              </a:lnSpc>
              <a:buAutoNum type="romanUcPeriod"/>
            </a:pPr>
            <a:r>
              <a:rPr lang="en-US" sz="2400" dirty="0">
                <a:latin typeface="Patrick Hand" panose="00000500000000000000" pitchFamily="2" charset="-93"/>
              </a:rPr>
              <a:t>Nội dung</a:t>
            </a:r>
          </a:p>
          <a:p>
            <a:pPr marL="400050" indent="-400050">
              <a:lnSpc>
                <a:spcPct val="200000"/>
              </a:lnSpc>
              <a:buAutoNum type="romanUcPeriod"/>
            </a:pPr>
            <a:r>
              <a:rPr lang="en-US" sz="2400" dirty="0">
                <a:latin typeface="Patrick Hand" panose="00000500000000000000" pitchFamily="2" charset="-93"/>
              </a:rPr>
              <a:t>Kết luận</a:t>
            </a:r>
          </a:p>
          <a:p>
            <a:endParaRPr lang="en-US" sz="2400" dirty="0">
              <a:latin typeface="Patrick Hand" panose="00000500000000000000" pitchFamily="2" charset="-93"/>
            </a:endParaRPr>
          </a:p>
        </p:txBody>
      </p:sp>
    </p:spTree>
    <p:extLst>
      <p:ext uri="{BB962C8B-B14F-4D97-AF65-F5344CB8AC3E}">
        <p14:creationId xmlns:p14="http://schemas.microsoft.com/office/powerpoint/2010/main" val="27930886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56" presetClass="path" presetSubtype="0" accel="50000" decel="50000" fill="hold" nodeType="withEffect">
                                  <p:stCondLst>
                                    <p:cond delay="0"/>
                                  </p:stCondLst>
                                  <p:childTnLst>
                                    <p:animMotion origin="layout" path="M 0.01107 -0.0331 L -0.21211 -0.0875 " pathEditMode="relative" rAng="0" ptsTypes="AA">
                                      <p:cBhvr>
                                        <p:cTn id="8" dur="2000" fill="hold"/>
                                        <p:tgtEl>
                                          <p:spTgt spid="13"/>
                                        </p:tgtEl>
                                        <p:attrNameLst>
                                          <p:attrName>ppt_x</p:attrName>
                                          <p:attrName>ppt_y</p:attrName>
                                        </p:attrNameLst>
                                      </p:cBhvr>
                                      <p:rCtr x="-11159"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17"/>
          <p:cNvSpPr txBox="1">
            <a:spLocks noGrp="1"/>
          </p:cNvSpPr>
          <p:nvPr>
            <p:ph type="title"/>
          </p:nvPr>
        </p:nvSpPr>
        <p:spPr>
          <a:xfrm>
            <a:off x="2047872" y="948847"/>
            <a:ext cx="3726624" cy="955108"/>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r>
              <a:rPr lang="en-US" sz="3200" dirty="0"/>
              <a:t>Nội Dung </a:t>
            </a:r>
            <a:r>
              <a:rPr lang="en-US" sz="3200" dirty="0" err="1">
                <a:solidFill>
                  <a:schemeClr val="tx2"/>
                </a:solidFill>
              </a:rPr>
              <a:t>Thuyết</a:t>
            </a:r>
            <a:r>
              <a:rPr lang="en-US" sz="3200" dirty="0">
                <a:solidFill>
                  <a:schemeClr val="tx2"/>
                </a:solidFill>
              </a:rPr>
              <a:t> </a:t>
            </a:r>
            <a:r>
              <a:rPr lang="en-US" sz="3200" dirty="0"/>
              <a:t>Trình </a:t>
            </a:r>
            <a:endParaRPr sz="3200" dirty="0"/>
          </a:p>
        </p:txBody>
      </p:sp>
      <p:sp>
        <p:nvSpPr>
          <p:cNvPr id="3" name="Rectangle 2">
            <a:extLst>
              <a:ext uri="{FF2B5EF4-FFF2-40B4-BE49-F238E27FC236}">
                <a16:creationId xmlns:a16="http://schemas.microsoft.com/office/drawing/2014/main" id="{798B8909-09A8-42A8-81B8-E7568377A8E5}"/>
              </a:ext>
            </a:extLst>
          </p:cNvPr>
          <p:cNvSpPr/>
          <p:nvPr/>
        </p:nvSpPr>
        <p:spPr>
          <a:xfrm>
            <a:off x="0" y="5486400"/>
            <a:ext cx="300625" cy="1371600"/>
          </a:xfrm>
          <a:prstGeom prst="rect">
            <a:avLst/>
          </a:prstGeom>
          <a:solidFill>
            <a:srgbClr val="CFC8E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74DA4EF9-8E44-467B-B905-98FB592D8410}"/>
              </a:ext>
            </a:extLst>
          </p:cNvPr>
          <p:cNvCxnSpPr>
            <a:cxnSpLocks/>
          </p:cNvCxnSpPr>
          <p:nvPr/>
        </p:nvCxnSpPr>
        <p:spPr>
          <a:xfrm>
            <a:off x="5899759" y="948847"/>
            <a:ext cx="0" cy="955108"/>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3B3B33F8-C406-4BE9-9306-3566A0F7D2C6}"/>
              </a:ext>
            </a:extLst>
          </p:cNvPr>
          <p:cNvCxnSpPr>
            <a:cxnSpLocks/>
          </p:cNvCxnSpPr>
          <p:nvPr/>
        </p:nvCxnSpPr>
        <p:spPr>
          <a:xfrm flipH="1">
            <a:off x="2047872" y="1903955"/>
            <a:ext cx="3851887"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7929522F-6D6A-8CDF-5B59-83552E5D2F38}"/>
              </a:ext>
            </a:extLst>
          </p:cNvPr>
          <p:cNvSpPr txBox="1"/>
          <p:nvPr/>
        </p:nvSpPr>
        <p:spPr>
          <a:xfrm>
            <a:off x="2047872" y="2090172"/>
            <a:ext cx="3851887" cy="2677656"/>
          </a:xfrm>
          <a:prstGeom prst="rect">
            <a:avLst/>
          </a:prstGeom>
          <a:noFill/>
        </p:spPr>
        <p:txBody>
          <a:bodyPr wrap="square" rtlCol="0">
            <a:spAutoFit/>
          </a:bodyPr>
          <a:lstStyle/>
          <a:p>
            <a:pPr marL="400050" indent="-400050">
              <a:lnSpc>
                <a:spcPct val="200000"/>
              </a:lnSpc>
              <a:buAutoNum type="romanUcPeriod"/>
            </a:pPr>
            <a:r>
              <a:rPr lang="en-US" sz="2400" dirty="0" err="1">
                <a:solidFill>
                  <a:schemeClr val="bg2"/>
                </a:solidFill>
                <a:latin typeface="Patrick Hand" panose="00000500000000000000" pitchFamily="2" charset="-93"/>
              </a:rPr>
              <a:t>Giới</a:t>
            </a:r>
            <a:r>
              <a:rPr lang="en-US" sz="2400" dirty="0">
                <a:solidFill>
                  <a:schemeClr val="bg2"/>
                </a:solidFill>
                <a:latin typeface="Patrick Hand" panose="00000500000000000000" pitchFamily="2" charset="-93"/>
              </a:rPr>
              <a:t> </a:t>
            </a:r>
            <a:r>
              <a:rPr lang="en-US" sz="2400" dirty="0" err="1">
                <a:solidFill>
                  <a:schemeClr val="bg2"/>
                </a:solidFill>
                <a:latin typeface="Patrick Hand" panose="00000500000000000000" pitchFamily="2" charset="-93"/>
              </a:rPr>
              <a:t>thiệu</a:t>
            </a:r>
            <a:endParaRPr lang="en-US" sz="2400" dirty="0">
              <a:solidFill>
                <a:schemeClr val="bg2"/>
              </a:solidFill>
              <a:latin typeface="Patrick Hand" panose="00000500000000000000" pitchFamily="2" charset="-93"/>
            </a:endParaRPr>
          </a:p>
          <a:p>
            <a:pPr marL="400050" indent="-400050">
              <a:lnSpc>
                <a:spcPct val="200000"/>
              </a:lnSpc>
              <a:buAutoNum type="romanUcPeriod"/>
            </a:pPr>
            <a:r>
              <a:rPr lang="en-US" sz="2400" dirty="0">
                <a:solidFill>
                  <a:schemeClr val="tx1"/>
                </a:solidFill>
                <a:latin typeface="Patrick Hand" panose="00000500000000000000" pitchFamily="2" charset="-93"/>
              </a:rPr>
              <a:t>Nội dung</a:t>
            </a:r>
          </a:p>
          <a:p>
            <a:pPr marL="400050" indent="-400050">
              <a:lnSpc>
                <a:spcPct val="200000"/>
              </a:lnSpc>
              <a:buAutoNum type="romanUcPeriod"/>
            </a:pPr>
            <a:r>
              <a:rPr lang="en-US" sz="2400" b="1" dirty="0">
                <a:solidFill>
                  <a:srgbClr val="8E7CC3"/>
                </a:solidFill>
                <a:latin typeface="Patrick Hand" panose="00000500000000000000" pitchFamily="2" charset="-93"/>
              </a:rPr>
              <a:t>Kết luận</a:t>
            </a:r>
          </a:p>
          <a:p>
            <a:endParaRPr lang="en-US" sz="2400" dirty="0">
              <a:latin typeface="Patrick Hand" panose="00000500000000000000" pitchFamily="2" charset="-93"/>
            </a:endParaRPr>
          </a:p>
        </p:txBody>
      </p:sp>
      <p:pic>
        <p:nvPicPr>
          <p:cNvPr id="9" name="Graphic 8" descr="Cursor outline">
            <a:extLst>
              <a:ext uri="{FF2B5EF4-FFF2-40B4-BE49-F238E27FC236}">
                <a16:creationId xmlns:a16="http://schemas.microsoft.com/office/drawing/2014/main" id="{A9BDA62E-BA7C-496D-817E-21B66E3B4F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6615" y="4039644"/>
            <a:ext cx="914400" cy="914400"/>
          </a:xfrm>
          <a:prstGeom prst="rect">
            <a:avLst/>
          </a:prstGeom>
        </p:spPr>
      </p:pic>
    </p:spTree>
    <p:extLst>
      <p:ext uri="{BB962C8B-B14F-4D97-AF65-F5344CB8AC3E}">
        <p14:creationId xmlns:p14="http://schemas.microsoft.com/office/powerpoint/2010/main" val="735902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19"/>
          <p:cNvSpPr txBox="1">
            <a:spLocks noGrp="1"/>
          </p:cNvSpPr>
          <p:nvPr>
            <p:ph type="title"/>
          </p:nvPr>
        </p:nvSpPr>
        <p:spPr>
          <a:xfrm>
            <a:off x="526767" y="139867"/>
            <a:ext cx="4006200" cy="1051382"/>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4800" dirty="0">
                <a:solidFill>
                  <a:schemeClr val="accent4"/>
                </a:solidFill>
              </a:rPr>
              <a:t>Kết luận</a:t>
            </a:r>
            <a:endParaRPr dirty="0">
              <a:solidFill>
                <a:schemeClr val="accent4"/>
              </a:solidFill>
            </a:endParaRPr>
          </a:p>
        </p:txBody>
      </p:sp>
      <p:sp>
        <p:nvSpPr>
          <p:cNvPr id="5" name="Rectangle 4">
            <a:extLst>
              <a:ext uri="{FF2B5EF4-FFF2-40B4-BE49-F238E27FC236}">
                <a16:creationId xmlns:a16="http://schemas.microsoft.com/office/drawing/2014/main" id="{2E20DB3F-93EC-4E46-8124-BB12595DDF7D}"/>
              </a:ext>
            </a:extLst>
          </p:cNvPr>
          <p:cNvSpPr/>
          <p:nvPr/>
        </p:nvSpPr>
        <p:spPr>
          <a:xfrm>
            <a:off x="0" y="5523978"/>
            <a:ext cx="325677" cy="1334022"/>
          </a:xfrm>
          <a:prstGeom prst="rect">
            <a:avLst/>
          </a:prstGeom>
          <a:solidFill>
            <a:srgbClr val="F2BEBE"/>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11CE3B0-2DB3-E7DB-3A9D-B833280D1478}"/>
              </a:ext>
            </a:extLst>
          </p:cNvPr>
          <p:cNvSpPr>
            <a:spLocks noGrp="1"/>
          </p:cNvSpPr>
          <p:nvPr>
            <p:ph type="body" idx="1"/>
          </p:nvPr>
        </p:nvSpPr>
        <p:spPr>
          <a:xfrm>
            <a:off x="904600" y="985332"/>
            <a:ext cx="4006200" cy="5250494"/>
          </a:xfrm>
        </p:spPr>
        <p:txBody>
          <a:bodyPr/>
          <a:lstStyle/>
          <a:p>
            <a:pPr marL="0" indent="341313" algn="just" rtl="0" fontAlgn="base">
              <a:buFont typeface="Wingdings" panose="05000000000000000000" pitchFamily="2" charset="2"/>
              <a:buChar char="q"/>
            </a:pPr>
            <a:r>
              <a:rPr lang="vi-VN" sz="2400" b="0" i="0" dirty="0">
                <a:solidFill>
                  <a:srgbClr val="000000"/>
                </a:solidFill>
                <a:effectLst/>
                <a:latin typeface="Patrick Hand" panose="00000500000000000000" pitchFamily="2" charset="-93"/>
              </a:rPr>
              <a:t>Việc thiết kết trang </a:t>
            </a:r>
            <a:r>
              <a:rPr lang="vi-VN" sz="2400" b="0" i="0" dirty="0" err="1">
                <a:solidFill>
                  <a:srgbClr val="000000"/>
                </a:solidFill>
                <a:effectLst/>
                <a:latin typeface="Patrick Hand" panose="00000500000000000000" pitchFamily="2" charset="-93"/>
              </a:rPr>
              <a:t>web</a:t>
            </a:r>
            <a:r>
              <a:rPr lang="vi-VN" sz="2400" b="0" i="0" dirty="0">
                <a:solidFill>
                  <a:srgbClr val="000000"/>
                </a:solidFill>
                <a:effectLst/>
                <a:latin typeface="Patrick Hand" panose="00000500000000000000" pitchFamily="2" charset="-93"/>
              </a:rPr>
              <a:t> từ thiện đã thu một số kết quả nhất định như: </a:t>
            </a:r>
          </a:p>
          <a:p>
            <a:pPr marL="231775" indent="341313" algn="just" rtl="0" fontAlgn="base">
              <a:buFont typeface="Courier New" panose="02070309020205020404" pitchFamily="49" charset="0"/>
              <a:buChar char="o"/>
            </a:pPr>
            <a:r>
              <a:rPr lang="vi-VN" sz="2400" b="0" i="0" dirty="0">
                <a:solidFill>
                  <a:srgbClr val="000000"/>
                </a:solidFill>
                <a:effectLst/>
                <a:latin typeface="Patrick Hand" panose="00000500000000000000" pitchFamily="2" charset="-93"/>
              </a:rPr>
              <a:t>Tạo được một trang </a:t>
            </a:r>
            <a:r>
              <a:rPr lang="vi-VN" sz="2400" b="0" i="0" dirty="0" err="1">
                <a:solidFill>
                  <a:srgbClr val="000000"/>
                </a:solidFill>
                <a:effectLst/>
                <a:latin typeface="Patrick Hand" panose="00000500000000000000" pitchFamily="2" charset="-93"/>
              </a:rPr>
              <a:t>web</a:t>
            </a:r>
            <a:r>
              <a:rPr lang="vi-VN" sz="2400" b="0" i="0" dirty="0">
                <a:solidFill>
                  <a:srgbClr val="000000"/>
                </a:solidFill>
                <a:effectLst/>
                <a:latin typeface="Patrick Hand" panose="00000500000000000000" pitchFamily="2" charset="-93"/>
              </a:rPr>
              <a:t> từ thiện đơn giản với cái chức năng như quyên góp, thông báo những dự án sắp tới, đăng ký tình nguyện viên, phản hồi, đọc tin tức,… </a:t>
            </a:r>
          </a:p>
          <a:p>
            <a:pPr marL="231775" indent="341313" algn="just" rtl="0" fontAlgn="base">
              <a:buFont typeface="Courier New" panose="02070309020205020404" pitchFamily="49" charset="0"/>
              <a:buChar char="o"/>
            </a:pPr>
            <a:r>
              <a:rPr lang="vi-VN" sz="2400" b="0" i="0" dirty="0">
                <a:solidFill>
                  <a:srgbClr val="000000"/>
                </a:solidFill>
                <a:effectLst/>
                <a:latin typeface="Patrick Hand" panose="00000500000000000000" pitchFamily="2" charset="-93"/>
              </a:rPr>
              <a:t>Giao diện đơn giản, thân thiện với người dùng. </a:t>
            </a:r>
          </a:p>
          <a:p>
            <a:pPr marL="0" indent="0">
              <a:buNone/>
            </a:pPr>
            <a:endParaRPr lang="en-US" sz="2400" dirty="0"/>
          </a:p>
        </p:txBody>
      </p:sp>
      <p:sp>
        <p:nvSpPr>
          <p:cNvPr id="7" name="TextBox 6">
            <a:extLst>
              <a:ext uri="{FF2B5EF4-FFF2-40B4-BE49-F238E27FC236}">
                <a16:creationId xmlns:a16="http://schemas.microsoft.com/office/drawing/2014/main" id="{F4056F82-2476-1A62-7492-9C6DD08574F8}"/>
              </a:ext>
            </a:extLst>
          </p:cNvPr>
          <p:cNvSpPr txBox="1"/>
          <p:nvPr/>
        </p:nvSpPr>
        <p:spPr>
          <a:xfrm>
            <a:off x="5945874" y="665558"/>
            <a:ext cx="3880513" cy="4524315"/>
          </a:xfrm>
          <a:prstGeom prst="rect">
            <a:avLst/>
          </a:prstGeom>
          <a:noFill/>
        </p:spPr>
        <p:txBody>
          <a:bodyPr wrap="square" rtlCol="0">
            <a:spAutoFit/>
          </a:bodyPr>
          <a:lstStyle/>
          <a:p>
            <a:pPr indent="341313" algn="just" rtl="0" fontAlgn="base">
              <a:buFont typeface="Wingdings" panose="05000000000000000000" pitchFamily="2" charset="2"/>
              <a:buChar char="q"/>
            </a:pPr>
            <a:r>
              <a:rPr lang="vi-VN" sz="2400" b="0" i="0" dirty="0">
                <a:solidFill>
                  <a:srgbClr val="000000"/>
                </a:solidFill>
                <a:effectLst/>
                <a:latin typeface="Patrick Hand" panose="00000500000000000000" pitchFamily="2" charset="-93"/>
              </a:rPr>
              <a:t>Tuy nhiên, trang </a:t>
            </a:r>
            <a:r>
              <a:rPr lang="vi-VN" sz="2400" b="0" i="0" dirty="0" err="1">
                <a:solidFill>
                  <a:srgbClr val="000000"/>
                </a:solidFill>
                <a:effectLst/>
                <a:latin typeface="Patrick Hand" panose="00000500000000000000" pitchFamily="2" charset="-93"/>
              </a:rPr>
              <a:t>web</a:t>
            </a:r>
            <a:r>
              <a:rPr lang="vi-VN" sz="2400" b="0" i="0" dirty="0">
                <a:solidFill>
                  <a:srgbClr val="000000"/>
                </a:solidFill>
                <a:effectLst/>
                <a:latin typeface="Patrick Hand" panose="00000500000000000000" pitchFamily="2" charset="-93"/>
              </a:rPr>
              <a:t> chúng tôi vẫn còn thiếu những tính năng cơ bản: xếp hạng người dùng </a:t>
            </a:r>
            <a:r>
              <a:rPr lang="vi-VN" sz="2400" b="0" i="0" dirty="0" err="1">
                <a:solidFill>
                  <a:srgbClr val="000000"/>
                </a:solidFill>
                <a:effectLst/>
                <a:latin typeface="Patrick Hand" panose="00000500000000000000" pitchFamily="2" charset="-93"/>
              </a:rPr>
              <a:t>donate</a:t>
            </a:r>
            <a:r>
              <a:rPr lang="vi-VN" sz="2400" b="0" i="0" dirty="0">
                <a:solidFill>
                  <a:srgbClr val="000000"/>
                </a:solidFill>
                <a:effectLst/>
                <a:latin typeface="Patrick Hand" panose="00000500000000000000" pitchFamily="2" charset="-93"/>
              </a:rPr>
              <a:t> cao nhất,  </a:t>
            </a:r>
            <a:endParaRPr lang="en-US" sz="2400" b="0" i="0" dirty="0">
              <a:solidFill>
                <a:srgbClr val="000000"/>
              </a:solidFill>
              <a:effectLst/>
              <a:latin typeface="Patrick Hand" panose="00000500000000000000" pitchFamily="2" charset="-93"/>
            </a:endParaRPr>
          </a:p>
          <a:p>
            <a:pPr algn="just" rtl="0" fontAlgn="base"/>
            <a:endParaRPr lang="vi-VN" sz="2400" b="0" i="0" dirty="0">
              <a:solidFill>
                <a:srgbClr val="000000"/>
              </a:solidFill>
              <a:effectLst/>
              <a:latin typeface="Patrick Hand" panose="00000500000000000000" pitchFamily="2" charset="-93"/>
            </a:endParaRPr>
          </a:p>
          <a:p>
            <a:pPr indent="341313" algn="just" rtl="0" fontAlgn="base">
              <a:buFont typeface="Wingdings" panose="05000000000000000000" pitchFamily="2" charset="2"/>
              <a:buChar char="q"/>
            </a:pPr>
            <a:r>
              <a:rPr lang="vi-VN" sz="2400" b="0" i="0" dirty="0">
                <a:solidFill>
                  <a:srgbClr val="000000"/>
                </a:solidFill>
                <a:effectLst/>
                <a:latin typeface="Patrick Hand" panose="00000500000000000000" pitchFamily="2" charset="-93"/>
              </a:rPr>
              <a:t>Nhóm đã đáp ứng được yêu cầu đầu ra của môn học, đồng thời qua quá trình làm việc nhóm cũng nắm vững hơn các kiến thức về </a:t>
            </a:r>
            <a:r>
              <a:rPr lang="vi-VN" sz="2400" b="0" i="0" dirty="0" err="1">
                <a:solidFill>
                  <a:srgbClr val="000000"/>
                </a:solidFill>
                <a:effectLst/>
                <a:latin typeface="Patrick Hand" panose="00000500000000000000" pitchFamily="2" charset="-93"/>
              </a:rPr>
              <a:t>web</a:t>
            </a:r>
            <a:r>
              <a:rPr lang="vi-VN" sz="2400" b="0" i="0" dirty="0">
                <a:solidFill>
                  <a:srgbClr val="000000"/>
                </a:solidFill>
                <a:effectLst/>
                <a:latin typeface="Patrick Hand" panose="00000500000000000000" pitchFamily="2" charset="-93"/>
              </a:rPr>
              <a:t>, phát triển thêm kỹ năng làm việc nhóm và thuyết trình về sản phẩm. </a:t>
            </a:r>
          </a:p>
        </p:txBody>
      </p:sp>
    </p:spTree>
    <p:extLst>
      <p:ext uri="{BB962C8B-B14F-4D97-AF65-F5344CB8AC3E}">
        <p14:creationId xmlns:p14="http://schemas.microsoft.com/office/powerpoint/2010/main" val="2983455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3"/>
          <p:cNvSpPr txBox="1">
            <a:spLocks noGrp="1"/>
          </p:cNvSpPr>
          <p:nvPr>
            <p:ph type="title"/>
          </p:nvPr>
        </p:nvSpPr>
        <p:spPr>
          <a:xfrm rot="-947515">
            <a:off x="948710" y="937747"/>
            <a:ext cx="3738089" cy="1124621"/>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US" sz="4800" dirty="0" err="1">
                <a:solidFill>
                  <a:schemeClr val="accent5"/>
                </a:solidFill>
              </a:rPr>
              <a:t>Các</a:t>
            </a:r>
            <a:r>
              <a:rPr lang="en-US" sz="4800" dirty="0">
                <a:solidFill>
                  <a:schemeClr val="accent5"/>
                </a:solidFill>
              </a:rPr>
              <a:t> </a:t>
            </a:r>
            <a:r>
              <a:rPr lang="en-US" sz="4800" dirty="0" err="1">
                <a:solidFill>
                  <a:schemeClr val="accent5"/>
                </a:solidFill>
              </a:rPr>
              <a:t>thành</a:t>
            </a:r>
            <a:r>
              <a:rPr lang="en-US" sz="4800" dirty="0">
                <a:solidFill>
                  <a:schemeClr val="accent5"/>
                </a:solidFill>
              </a:rPr>
              <a:t> </a:t>
            </a:r>
            <a:r>
              <a:rPr lang="en-US" sz="4800" dirty="0" err="1">
                <a:solidFill>
                  <a:schemeClr val="accent5"/>
                </a:solidFill>
              </a:rPr>
              <a:t>viên</a:t>
            </a:r>
            <a:r>
              <a:rPr lang="en-US" sz="9600" b="1" dirty="0">
                <a:solidFill>
                  <a:schemeClr val="accent5"/>
                </a:solidFill>
              </a:rPr>
              <a:t> </a:t>
            </a:r>
          </a:p>
        </p:txBody>
      </p:sp>
      <p:sp>
        <p:nvSpPr>
          <p:cNvPr id="325" name="Google Shape;325;p13"/>
          <p:cNvSpPr txBox="1">
            <a:spLocks noGrp="1"/>
          </p:cNvSpPr>
          <p:nvPr>
            <p:ph type="body" idx="1"/>
          </p:nvPr>
        </p:nvSpPr>
        <p:spPr>
          <a:xfrm>
            <a:off x="5992501" y="1089765"/>
            <a:ext cx="3903061" cy="5002336"/>
          </a:xfrm>
          <a:prstGeom prst="rect">
            <a:avLst/>
          </a:prstGeom>
        </p:spPr>
        <p:txBody>
          <a:bodyPr spcFirstLastPara="1" wrap="square" lIns="121900" tIns="121900" rIns="121900" bIns="121900" anchor="t" anchorCtr="0">
            <a:noAutofit/>
          </a:bodyPr>
          <a:lstStyle/>
          <a:p>
            <a:pPr marL="0" lvl="0" indent="0" rtl="0">
              <a:lnSpc>
                <a:spcPct val="100000"/>
              </a:lnSpc>
              <a:spcBef>
                <a:spcPts val="2100"/>
              </a:spcBef>
              <a:spcAft>
                <a:spcPts val="2100"/>
              </a:spcAft>
              <a:buNone/>
            </a:pPr>
            <a:r>
              <a:rPr lang="en-US" sz="2800" dirty="0" err="1">
                <a:solidFill>
                  <a:schemeClr val="accent5">
                    <a:lumMod val="75000"/>
                  </a:schemeClr>
                </a:solidFill>
              </a:rPr>
              <a:t>Lớp</a:t>
            </a:r>
            <a:r>
              <a:rPr lang="en-US" sz="2800" dirty="0">
                <a:solidFill>
                  <a:schemeClr val="accent5">
                    <a:lumMod val="75000"/>
                  </a:schemeClr>
                </a:solidFill>
              </a:rPr>
              <a:t>:</a:t>
            </a:r>
            <a:r>
              <a:rPr lang="en-US" sz="2800" dirty="0"/>
              <a:t> IE104.N14.CNCL</a:t>
            </a:r>
          </a:p>
          <a:p>
            <a:pPr marL="0" lvl="0" indent="0" rtl="0">
              <a:lnSpc>
                <a:spcPct val="100000"/>
              </a:lnSpc>
              <a:spcBef>
                <a:spcPts val="2100"/>
              </a:spcBef>
              <a:spcAft>
                <a:spcPts val="2100"/>
              </a:spcAft>
              <a:buNone/>
            </a:pPr>
            <a:r>
              <a:rPr lang="en-US" sz="2800" dirty="0">
                <a:solidFill>
                  <a:schemeClr val="accent5">
                    <a:lumMod val="75000"/>
                  </a:schemeClr>
                </a:solidFill>
              </a:rPr>
              <a:t>Nội dung </a:t>
            </a:r>
            <a:r>
              <a:rPr lang="en-US" sz="2800" dirty="0" err="1">
                <a:solidFill>
                  <a:schemeClr val="accent5">
                    <a:lumMod val="75000"/>
                  </a:schemeClr>
                </a:solidFill>
              </a:rPr>
              <a:t>thuyết</a:t>
            </a:r>
            <a:r>
              <a:rPr lang="en-US" sz="2800" dirty="0">
                <a:solidFill>
                  <a:schemeClr val="accent5">
                    <a:lumMod val="75000"/>
                  </a:schemeClr>
                </a:solidFill>
              </a:rPr>
              <a:t> trình: </a:t>
            </a:r>
            <a:r>
              <a:rPr lang="en-US" sz="2800" dirty="0" err="1">
                <a:solidFill>
                  <a:schemeClr val="tx1"/>
                </a:solidFill>
              </a:rPr>
              <a:t>Thiết</a:t>
            </a:r>
            <a:r>
              <a:rPr lang="en-US" sz="2800" dirty="0">
                <a:solidFill>
                  <a:schemeClr val="tx1"/>
                </a:solidFill>
              </a:rPr>
              <a:t> </a:t>
            </a:r>
            <a:r>
              <a:rPr lang="en-US" sz="2800" dirty="0" err="1">
                <a:solidFill>
                  <a:schemeClr val="tx1"/>
                </a:solidFill>
              </a:rPr>
              <a:t>kế</a:t>
            </a:r>
            <a:r>
              <a:rPr lang="en-US" sz="2800" dirty="0">
                <a:solidFill>
                  <a:schemeClr val="tx1"/>
                </a:solidFill>
              </a:rPr>
              <a:t> </a:t>
            </a:r>
            <a:r>
              <a:rPr lang="en-US" sz="2800" dirty="0" err="1">
                <a:solidFill>
                  <a:schemeClr val="tx1"/>
                </a:solidFill>
              </a:rPr>
              <a:t>trang</a:t>
            </a:r>
            <a:r>
              <a:rPr lang="en-US" sz="2800" dirty="0">
                <a:solidFill>
                  <a:schemeClr val="tx1"/>
                </a:solidFill>
              </a:rPr>
              <a:t> web </a:t>
            </a:r>
            <a:r>
              <a:rPr lang="en-US" sz="2800" dirty="0" err="1">
                <a:solidFill>
                  <a:schemeClr val="tx1"/>
                </a:solidFill>
              </a:rPr>
              <a:t>từ</a:t>
            </a:r>
            <a:r>
              <a:rPr lang="en-US" sz="2800" dirty="0">
                <a:solidFill>
                  <a:schemeClr val="tx1"/>
                </a:solidFill>
              </a:rPr>
              <a:t> </a:t>
            </a:r>
            <a:r>
              <a:rPr lang="en-US" sz="2800" dirty="0" err="1">
                <a:solidFill>
                  <a:schemeClr val="tx1"/>
                </a:solidFill>
              </a:rPr>
              <a:t>thiện</a:t>
            </a:r>
            <a:r>
              <a:rPr lang="en-US" sz="2800" dirty="0">
                <a:solidFill>
                  <a:schemeClr val="tx1"/>
                </a:solidFill>
              </a:rPr>
              <a:t> online</a:t>
            </a:r>
          </a:p>
        </p:txBody>
      </p:sp>
      <p:sp>
        <p:nvSpPr>
          <p:cNvPr id="2" name="TextBox 1">
            <a:extLst>
              <a:ext uri="{FF2B5EF4-FFF2-40B4-BE49-F238E27FC236}">
                <a16:creationId xmlns:a16="http://schemas.microsoft.com/office/drawing/2014/main" id="{7B9E800D-ED19-4139-9863-520999AE7334}"/>
              </a:ext>
            </a:extLst>
          </p:cNvPr>
          <p:cNvSpPr txBox="1"/>
          <p:nvPr/>
        </p:nvSpPr>
        <p:spPr>
          <a:xfrm rot="20648984">
            <a:off x="1296663" y="1764964"/>
            <a:ext cx="3944868" cy="1569660"/>
          </a:xfrm>
          <a:prstGeom prst="rect">
            <a:avLst/>
          </a:prstGeom>
          <a:noFill/>
        </p:spPr>
        <p:txBody>
          <a:bodyPr wrap="square" rtlCol="0">
            <a:spAutoFit/>
          </a:bodyPr>
          <a:lstStyle/>
          <a:p>
            <a:pPr marL="457200" indent="-457200">
              <a:buFont typeface="Courier New" panose="02070309020205020404" pitchFamily="49" charset="0"/>
              <a:buChar char="o"/>
            </a:pPr>
            <a:r>
              <a:rPr lang="en-US" sz="3200" dirty="0" err="1">
                <a:latin typeface="Patrick Hand" panose="00000500000000000000" pitchFamily="2" charset="-93"/>
              </a:rPr>
              <a:t>Võ</a:t>
            </a:r>
            <a:r>
              <a:rPr lang="en-US" sz="3200" dirty="0">
                <a:latin typeface="Patrick Hand" panose="00000500000000000000" pitchFamily="2" charset="-93"/>
              </a:rPr>
              <a:t> </a:t>
            </a:r>
            <a:r>
              <a:rPr lang="en-US" sz="3200" dirty="0" err="1">
                <a:latin typeface="Patrick Hand" panose="00000500000000000000" pitchFamily="2" charset="-93"/>
              </a:rPr>
              <a:t>Chí</a:t>
            </a:r>
            <a:r>
              <a:rPr lang="en-US" sz="3200" dirty="0">
                <a:latin typeface="Patrick Hand" panose="00000500000000000000" pitchFamily="2" charset="-93"/>
              </a:rPr>
              <a:t> Trường</a:t>
            </a:r>
          </a:p>
          <a:p>
            <a:pPr marL="457200" indent="-457200">
              <a:buFont typeface="Courier New" panose="02070309020205020404" pitchFamily="49" charset="0"/>
              <a:buChar char="o"/>
            </a:pPr>
            <a:r>
              <a:rPr lang="en-US" sz="3200" dirty="0" err="1">
                <a:latin typeface="Patrick Hand" panose="00000500000000000000" pitchFamily="2" charset="-93"/>
              </a:rPr>
              <a:t>Nguyễn</a:t>
            </a:r>
            <a:r>
              <a:rPr lang="en-US" sz="3200" dirty="0">
                <a:latin typeface="Patrick Hand" panose="00000500000000000000" pitchFamily="2" charset="-93"/>
              </a:rPr>
              <a:t> Minh </a:t>
            </a:r>
            <a:r>
              <a:rPr lang="en-US" sz="3200" dirty="0" err="1">
                <a:latin typeface="Patrick Hand" panose="00000500000000000000" pitchFamily="2" charset="-93"/>
              </a:rPr>
              <a:t>Tùng</a:t>
            </a:r>
            <a:r>
              <a:rPr lang="en-US" sz="3200" dirty="0">
                <a:latin typeface="Patrick Hand" panose="00000500000000000000" pitchFamily="2" charset="-93"/>
              </a:rPr>
              <a:t> </a:t>
            </a:r>
          </a:p>
          <a:p>
            <a:pPr marL="457200" indent="-457200">
              <a:buFont typeface="Courier New" panose="02070309020205020404" pitchFamily="49" charset="0"/>
              <a:buChar char="o"/>
            </a:pPr>
            <a:r>
              <a:rPr lang="en-US" sz="3200" dirty="0" err="1">
                <a:latin typeface="Patrick Hand" panose="00000500000000000000" pitchFamily="2" charset="-93"/>
              </a:rPr>
              <a:t>Võ</a:t>
            </a:r>
            <a:r>
              <a:rPr lang="en-US" sz="3200" dirty="0">
                <a:latin typeface="Patrick Hand" panose="00000500000000000000" pitchFamily="2" charset="-93"/>
              </a:rPr>
              <a:t> </a:t>
            </a:r>
            <a:r>
              <a:rPr lang="en-US" sz="3200" dirty="0" err="1">
                <a:latin typeface="Patrick Hand" panose="00000500000000000000" pitchFamily="2" charset="-93"/>
              </a:rPr>
              <a:t>Huỳnh</a:t>
            </a:r>
            <a:r>
              <a:rPr lang="en-US" sz="3200" dirty="0">
                <a:latin typeface="Patrick Hand" panose="00000500000000000000" pitchFamily="2" charset="-93"/>
              </a:rPr>
              <a:t> Anh </a:t>
            </a:r>
            <a:r>
              <a:rPr lang="en-US" sz="3200" dirty="0" err="1">
                <a:latin typeface="Patrick Hand" panose="00000500000000000000" pitchFamily="2" charset="-93"/>
              </a:rPr>
              <a:t>Vũ</a:t>
            </a:r>
            <a:endParaRPr lang="en-US" sz="3200" dirty="0">
              <a:latin typeface="Patrick Hand" panose="00000500000000000000" pitchFamily="2" charset="-93"/>
            </a:endParaRPr>
          </a:p>
        </p:txBody>
      </p:sp>
      <p:sp>
        <p:nvSpPr>
          <p:cNvPr id="5" name="Rectangle 4">
            <a:extLst>
              <a:ext uri="{FF2B5EF4-FFF2-40B4-BE49-F238E27FC236}">
                <a16:creationId xmlns:a16="http://schemas.microsoft.com/office/drawing/2014/main" id="{F4EE51ED-911D-4943-A8CF-8C7E94BC7D8A}"/>
              </a:ext>
            </a:extLst>
          </p:cNvPr>
          <p:cNvSpPr/>
          <p:nvPr/>
        </p:nvSpPr>
        <p:spPr>
          <a:xfrm>
            <a:off x="0" y="5486400"/>
            <a:ext cx="313151" cy="1371600"/>
          </a:xfrm>
          <a:prstGeom prst="rect">
            <a:avLst/>
          </a:prstGeom>
          <a:solidFill>
            <a:srgbClr val="D1E6C8"/>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8"/>
          <p:cNvSpPr txBox="1">
            <a:spLocks noGrp="1"/>
          </p:cNvSpPr>
          <p:nvPr>
            <p:ph type="title"/>
          </p:nvPr>
        </p:nvSpPr>
        <p:spPr>
          <a:xfrm>
            <a:off x="2328800" y="2294225"/>
            <a:ext cx="8396400" cy="1922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dirty="0"/>
              <a:t>THANK YOU</a:t>
            </a:r>
            <a:endParaRPr dirty="0"/>
          </a:p>
        </p:txBody>
      </p:sp>
      <p:sp>
        <p:nvSpPr>
          <p:cNvPr id="359" name="Google Shape;359;p18"/>
          <p:cNvSpPr/>
          <p:nvPr/>
        </p:nvSpPr>
        <p:spPr>
          <a:xfrm>
            <a:off x="3746513" y="4216925"/>
            <a:ext cx="5560985" cy="419000"/>
          </a:xfrm>
          <a:custGeom>
            <a:avLst/>
            <a:gdLst/>
            <a:ahLst/>
            <a:cxnLst/>
            <a:rect l="l" t="t" r="r" b="b"/>
            <a:pathLst>
              <a:path w="260011" h="16760" extrusionOk="0">
                <a:moveTo>
                  <a:pt x="0" y="11079"/>
                </a:moveTo>
                <a:cubicBezTo>
                  <a:pt x="7210" y="6753"/>
                  <a:pt x="16204" y="6492"/>
                  <a:pt x="24472" y="4961"/>
                </a:cubicBezTo>
                <a:cubicBezTo>
                  <a:pt x="38995" y="2271"/>
                  <a:pt x="53858" y="1804"/>
                  <a:pt x="68608" y="1028"/>
                </a:cubicBezTo>
                <a:cubicBezTo>
                  <a:pt x="109509" y="-1125"/>
                  <a:pt x="150762" y="318"/>
                  <a:pt x="191403" y="5398"/>
                </a:cubicBezTo>
                <a:cubicBezTo>
                  <a:pt x="214405" y="8273"/>
                  <a:pt x="236830" y="16760"/>
                  <a:pt x="260011" y="16760"/>
                </a:cubicBezTo>
              </a:path>
            </a:pathLst>
          </a:custGeom>
          <a:noFill/>
          <a:ln w="76200" cap="flat" cmpd="sng">
            <a:solidFill>
              <a:schemeClr val="lt1"/>
            </a:solidFill>
            <a:prstDash val="solid"/>
            <a:round/>
            <a:headEnd type="none" w="med" len="med"/>
            <a:tailEnd type="none" w="med" len="med"/>
          </a:ln>
        </p:spPr>
      </p:sp>
      <p:sp>
        <p:nvSpPr>
          <p:cNvPr id="4" name="Rectangle 3">
            <a:extLst>
              <a:ext uri="{FF2B5EF4-FFF2-40B4-BE49-F238E27FC236}">
                <a16:creationId xmlns:a16="http://schemas.microsoft.com/office/drawing/2014/main" id="{EECD5891-E602-4E68-945A-D92A88B7B762}"/>
              </a:ext>
            </a:extLst>
          </p:cNvPr>
          <p:cNvSpPr/>
          <p:nvPr/>
        </p:nvSpPr>
        <p:spPr>
          <a:xfrm>
            <a:off x="0" y="5511452"/>
            <a:ext cx="300625" cy="1346548"/>
          </a:xfrm>
          <a:prstGeom prst="rect">
            <a:avLst/>
          </a:prstGeom>
          <a:solidFill>
            <a:srgbClr val="C5D9D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17"/>
          <p:cNvSpPr txBox="1">
            <a:spLocks noGrp="1"/>
          </p:cNvSpPr>
          <p:nvPr>
            <p:ph type="title"/>
          </p:nvPr>
        </p:nvSpPr>
        <p:spPr>
          <a:xfrm>
            <a:off x="2047872" y="948847"/>
            <a:ext cx="3726624" cy="955108"/>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r>
              <a:rPr lang="en-US" sz="3200" dirty="0"/>
              <a:t>Nội Dung </a:t>
            </a:r>
            <a:r>
              <a:rPr lang="en-US" sz="3200" dirty="0" err="1">
                <a:solidFill>
                  <a:schemeClr val="tx2"/>
                </a:solidFill>
              </a:rPr>
              <a:t>Thuyết</a:t>
            </a:r>
            <a:r>
              <a:rPr lang="en-US" sz="3200" dirty="0">
                <a:solidFill>
                  <a:schemeClr val="tx2"/>
                </a:solidFill>
              </a:rPr>
              <a:t> </a:t>
            </a:r>
            <a:r>
              <a:rPr lang="en-US" sz="3200" dirty="0"/>
              <a:t>Trình </a:t>
            </a:r>
            <a:endParaRPr sz="3200" dirty="0"/>
          </a:p>
        </p:txBody>
      </p:sp>
      <p:sp>
        <p:nvSpPr>
          <p:cNvPr id="3" name="Rectangle 2">
            <a:extLst>
              <a:ext uri="{FF2B5EF4-FFF2-40B4-BE49-F238E27FC236}">
                <a16:creationId xmlns:a16="http://schemas.microsoft.com/office/drawing/2014/main" id="{798B8909-09A8-42A8-81B8-E7568377A8E5}"/>
              </a:ext>
            </a:extLst>
          </p:cNvPr>
          <p:cNvSpPr/>
          <p:nvPr/>
        </p:nvSpPr>
        <p:spPr>
          <a:xfrm>
            <a:off x="0" y="5486400"/>
            <a:ext cx="300625" cy="1371600"/>
          </a:xfrm>
          <a:prstGeom prst="rect">
            <a:avLst/>
          </a:prstGeom>
          <a:solidFill>
            <a:srgbClr val="CFC8E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74DA4EF9-8E44-467B-B905-98FB592D8410}"/>
              </a:ext>
            </a:extLst>
          </p:cNvPr>
          <p:cNvCxnSpPr>
            <a:cxnSpLocks/>
          </p:cNvCxnSpPr>
          <p:nvPr/>
        </p:nvCxnSpPr>
        <p:spPr>
          <a:xfrm>
            <a:off x="5899759" y="948847"/>
            <a:ext cx="0" cy="955108"/>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3B3B33F8-C406-4BE9-9306-3566A0F7D2C6}"/>
              </a:ext>
            </a:extLst>
          </p:cNvPr>
          <p:cNvCxnSpPr>
            <a:cxnSpLocks/>
          </p:cNvCxnSpPr>
          <p:nvPr/>
        </p:nvCxnSpPr>
        <p:spPr>
          <a:xfrm flipH="1">
            <a:off x="2047872" y="1903955"/>
            <a:ext cx="3851887" cy="0"/>
          </a:xfrm>
          <a:prstGeom prst="line">
            <a:avLst/>
          </a:prstGeom>
        </p:spPr>
        <p:style>
          <a:lnRef idx="3">
            <a:schemeClr val="dk1"/>
          </a:lnRef>
          <a:fillRef idx="0">
            <a:schemeClr val="dk1"/>
          </a:fillRef>
          <a:effectRef idx="2">
            <a:schemeClr val="dk1"/>
          </a:effectRef>
          <a:fontRef idx="minor">
            <a:schemeClr val="tx1"/>
          </a:fontRef>
        </p:style>
      </p:cxnSp>
      <p:pic>
        <p:nvPicPr>
          <p:cNvPr id="13" name="Graphic 12" descr="Cursor outline">
            <a:extLst>
              <a:ext uri="{FF2B5EF4-FFF2-40B4-BE49-F238E27FC236}">
                <a16:creationId xmlns:a16="http://schemas.microsoft.com/office/drawing/2014/main" id="{C1F8356C-E800-4F66-8598-E8343EC99A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4349663"/>
            <a:ext cx="914400" cy="914400"/>
          </a:xfrm>
          <a:prstGeom prst="rect">
            <a:avLst/>
          </a:prstGeom>
        </p:spPr>
      </p:pic>
      <p:sp>
        <p:nvSpPr>
          <p:cNvPr id="6" name="TextBox 5">
            <a:extLst>
              <a:ext uri="{FF2B5EF4-FFF2-40B4-BE49-F238E27FC236}">
                <a16:creationId xmlns:a16="http://schemas.microsoft.com/office/drawing/2014/main" id="{BC739BB3-C854-42AA-8FE8-C768075231C3}"/>
              </a:ext>
            </a:extLst>
          </p:cNvPr>
          <p:cNvSpPr txBox="1"/>
          <p:nvPr/>
        </p:nvSpPr>
        <p:spPr>
          <a:xfrm>
            <a:off x="2047872" y="2141951"/>
            <a:ext cx="3851887" cy="2677656"/>
          </a:xfrm>
          <a:prstGeom prst="rect">
            <a:avLst/>
          </a:prstGeom>
          <a:noFill/>
        </p:spPr>
        <p:txBody>
          <a:bodyPr wrap="square" rtlCol="0">
            <a:spAutoFit/>
          </a:bodyPr>
          <a:lstStyle/>
          <a:p>
            <a:pPr marL="400050" indent="-400050">
              <a:lnSpc>
                <a:spcPct val="200000"/>
              </a:lnSpc>
              <a:buAutoNum type="romanUcPeriod"/>
            </a:pPr>
            <a:r>
              <a:rPr lang="en-US" sz="2400" dirty="0" err="1">
                <a:latin typeface="Patrick Hand" panose="00000500000000000000" pitchFamily="2" charset="-93"/>
              </a:rPr>
              <a:t>Giới</a:t>
            </a:r>
            <a:r>
              <a:rPr lang="en-US" sz="2400" dirty="0">
                <a:latin typeface="Patrick Hand" panose="00000500000000000000" pitchFamily="2" charset="-93"/>
              </a:rPr>
              <a:t> </a:t>
            </a:r>
            <a:r>
              <a:rPr lang="en-US" sz="2400" dirty="0" err="1">
                <a:latin typeface="Patrick Hand" panose="00000500000000000000" pitchFamily="2" charset="-93"/>
              </a:rPr>
              <a:t>thiệu</a:t>
            </a:r>
            <a:endParaRPr lang="en-US" sz="2400" dirty="0">
              <a:latin typeface="Patrick Hand" panose="00000500000000000000" pitchFamily="2" charset="-93"/>
            </a:endParaRPr>
          </a:p>
          <a:p>
            <a:pPr marL="400050" indent="-400050">
              <a:lnSpc>
                <a:spcPct val="200000"/>
              </a:lnSpc>
              <a:buAutoNum type="romanUcPeriod"/>
            </a:pPr>
            <a:r>
              <a:rPr lang="en-US" sz="2400" dirty="0">
                <a:latin typeface="Patrick Hand" panose="00000500000000000000" pitchFamily="2" charset="-93"/>
              </a:rPr>
              <a:t>Nội dung</a:t>
            </a:r>
          </a:p>
          <a:p>
            <a:pPr marL="400050" indent="-400050">
              <a:lnSpc>
                <a:spcPct val="200000"/>
              </a:lnSpc>
              <a:buAutoNum type="romanUcPeriod"/>
            </a:pPr>
            <a:r>
              <a:rPr lang="en-US" sz="2400" dirty="0">
                <a:latin typeface="Patrick Hand" panose="00000500000000000000" pitchFamily="2" charset="-93"/>
              </a:rPr>
              <a:t>Kết luận</a:t>
            </a:r>
          </a:p>
          <a:p>
            <a:endParaRPr lang="en-US" sz="2400" dirty="0">
              <a:latin typeface="Patrick Hand" panose="00000500000000000000" pitchFamily="2" charset="-93"/>
            </a:endParaRPr>
          </a:p>
        </p:txBody>
      </p:sp>
    </p:spTree>
    <p:extLst>
      <p:ext uri="{BB962C8B-B14F-4D97-AF65-F5344CB8AC3E}">
        <p14:creationId xmlns:p14="http://schemas.microsoft.com/office/powerpoint/2010/main" val="7317267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56" presetClass="path" presetSubtype="0" accel="50000" decel="50000" fill="hold" nodeType="withEffect">
                                  <p:stCondLst>
                                    <p:cond delay="0"/>
                                  </p:stCondLst>
                                  <p:childTnLst>
                                    <p:animMotion origin="layout" path="M 0.0181 -0.01227 L -0.18099 -0.24977 " pathEditMode="relative" rAng="0" ptsTypes="AA">
                                      <p:cBhvr>
                                        <p:cTn id="8" dur="2000" fill="hold"/>
                                        <p:tgtEl>
                                          <p:spTgt spid="13"/>
                                        </p:tgtEl>
                                        <p:attrNameLst>
                                          <p:attrName>ppt_x</p:attrName>
                                          <p:attrName>ppt_y</p:attrName>
                                        </p:attrNameLst>
                                      </p:cBhvr>
                                      <p:rCtr x="-9961" y="-1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17"/>
          <p:cNvSpPr txBox="1">
            <a:spLocks noGrp="1"/>
          </p:cNvSpPr>
          <p:nvPr>
            <p:ph type="title"/>
          </p:nvPr>
        </p:nvSpPr>
        <p:spPr>
          <a:xfrm>
            <a:off x="2047872" y="948847"/>
            <a:ext cx="3726624" cy="955108"/>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r>
              <a:rPr lang="en-US" sz="3200" dirty="0"/>
              <a:t>Nội Dung </a:t>
            </a:r>
            <a:r>
              <a:rPr lang="en-US" sz="3200" dirty="0" err="1">
                <a:solidFill>
                  <a:schemeClr val="tx2"/>
                </a:solidFill>
              </a:rPr>
              <a:t>Thuyết</a:t>
            </a:r>
            <a:r>
              <a:rPr lang="en-US" sz="3200" dirty="0">
                <a:solidFill>
                  <a:schemeClr val="tx2"/>
                </a:solidFill>
              </a:rPr>
              <a:t> </a:t>
            </a:r>
            <a:r>
              <a:rPr lang="en-US" sz="3200" dirty="0"/>
              <a:t>Trình </a:t>
            </a:r>
            <a:endParaRPr sz="3200" dirty="0"/>
          </a:p>
        </p:txBody>
      </p:sp>
      <p:sp>
        <p:nvSpPr>
          <p:cNvPr id="3" name="Rectangle 2">
            <a:extLst>
              <a:ext uri="{FF2B5EF4-FFF2-40B4-BE49-F238E27FC236}">
                <a16:creationId xmlns:a16="http://schemas.microsoft.com/office/drawing/2014/main" id="{798B8909-09A8-42A8-81B8-E7568377A8E5}"/>
              </a:ext>
            </a:extLst>
          </p:cNvPr>
          <p:cNvSpPr/>
          <p:nvPr/>
        </p:nvSpPr>
        <p:spPr>
          <a:xfrm>
            <a:off x="0" y="5486400"/>
            <a:ext cx="300625" cy="1371600"/>
          </a:xfrm>
          <a:prstGeom prst="rect">
            <a:avLst/>
          </a:prstGeom>
          <a:solidFill>
            <a:srgbClr val="CFC8E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74DA4EF9-8E44-467B-B905-98FB592D8410}"/>
              </a:ext>
            </a:extLst>
          </p:cNvPr>
          <p:cNvCxnSpPr>
            <a:cxnSpLocks/>
          </p:cNvCxnSpPr>
          <p:nvPr/>
        </p:nvCxnSpPr>
        <p:spPr>
          <a:xfrm>
            <a:off x="5899759" y="948847"/>
            <a:ext cx="0" cy="955108"/>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3B3B33F8-C406-4BE9-9306-3566A0F7D2C6}"/>
              </a:ext>
            </a:extLst>
          </p:cNvPr>
          <p:cNvCxnSpPr>
            <a:cxnSpLocks/>
          </p:cNvCxnSpPr>
          <p:nvPr/>
        </p:nvCxnSpPr>
        <p:spPr>
          <a:xfrm flipH="1">
            <a:off x="2047872" y="1903955"/>
            <a:ext cx="3851887"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7929522F-6D6A-8CDF-5B59-83552E5D2F38}"/>
              </a:ext>
            </a:extLst>
          </p:cNvPr>
          <p:cNvSpPr txBox="1"/>
          <p:nvPr/>
        </p:nvSpPr>
        <p:spPr>
          <a:xfrm>
            <a:off x="2047872" y="2090172"/>
            <a:ext cx="3851887" cy="2677656"/>
          </a:xfrm>
          <a:prstGeom prst="rect">
            <a:avLst/>
          </a:prstGeom>
          <a:noFill/>
        </p:spPr>
        <p:txBody>
          <a:bodyPr wrap="square" rtlCol="0">
            <a:spAutoFit/>
          </a:bodyPr>
          <a:lstStyle/>
          <a:p>
            <a:pPr marL="400050" indent="-400050">
              <a:lnSpc>
                <a:spcPct val="200000"/>
              </a:lnSpc>
              <a:buAutoNum type="romanUcPeriod"/>
            </a:pPr>
            <a:r>
              <a:rPr lang="en-US" sz="2400" b="1" dirty="0" err="1">
                <a:solidFill>
                  <a:srgbClr val="8E7CC3"/>
                </a:solidFill>
                <a:latin typeface="Patrick Hand" panose="00000500000000000000" pitchFamily="2" charset="-93"/>
              </a:rPr>
              <a:t>Giới</a:t>
            </a:r>
            <a:r>
              <a:rPr lang="en-US" sz="2400" b="1" dirty="0">
                <a:solidFill>
                  <a:srgbClr val="8E7CC3"/>
                </a:solidFill>
                <a:latin typeface="Patrick Hand" panose="00000500000000000000" pitchFamily="2" charset="-93"/>
              </a:rPr>
              <a:t> </a:t>
            </a:r>
            <a:r>
              <a:rPr lang="en-US" sz="2400" b="1" dirty="0" err="1">
                <a:solidFill>
                  <a:srgbClr val="8E7CC3"/>
                </a:solidFill>
                <a:latin typeface="Patrick Hand" panose="00000500000000000000" pitchFamily="2" charset="-93"/>
              </a:rPr>
              <a:t>thiệu</a:t>
            </a:r>
            <a:endParaRPr lang="en-US" sz="2400" b="1" dirty="0">
              <a:solidFill>
                <a:srgbClr val="8E7CC3"/>
              </a:solidFill>
              <a:latin typeface="Patrick Hand" panose="00000500000000000000" pitchFamily="2" charset="-93"/>
            </a:endParaRPr>
          </a:p>
          <a:p>
            <a:pPr marL="400050" indent="-400050">
              <a:lnSpc>
                <a:spcPct val="200000"/>
              </a:lnSpc>
              <a:buAutoNum type="romanUcPeriod"/>
            </a:pPr>
            <a:r>
              <a:rPr lang="en-US" sz="2400" dirty="0">
                <a:latin typeface="Patrick Hand" panose="00000500000000000000" pitchFamily="2" charset="-93"/>
              </a:rPr>
              <a:t>Nội dung</a:t>
            </a:r>
          </a:p>
          <a:p>
            <a:pPr marL="400050" indent="-400050">
              <a:lnSpc>
                <a:spcPct val="200000"/>
              </a:lnSpc>
              <a:buAutoNum type="romanUcPeriod"/>
            </a:pPr>
            <a:r>
              <a:rPr lang="en-US" sz="2400" dirty="0">
                <a:latin typeface="Patrick Hand" panose="00000500000000000000" pitchFamily="2" charset="-93"/>
              </a:rPr>
              <a:t>Kết luận</a:t>
            </a:r>
          </a:p>
          <a:p>
            <a:endParaRPr lang="en-US" sz="2400" dirty="0">
              <a:latin typeface="Patrick Hand" panose="00000500000000000000" pitchFamily="2" charset="-93"/>
            </a:endParaRPr>
          </a:p>
        </p:txBody>
      </p:sp>
      <p:pic>
        <p:nvPicPr>
          <p:cNvPr id="9" name="Graphic 8" descr="Cursor outline">
            <a:extLst>
              <a:ext uri="{FF2B5EF4-FFF2-40B4-BE49-F238E27FC236}">
                <a16:creationId xmlns:a16="http://schemas.microsoft.com/office/drawing/2014/main" id="{A9BDA62E-BA7C-496D-817E-21B66E3B4F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95178" y="2514600"/>
            <a:ext cx="914400" cy="914400"/>
          </a:xfrm>
          <a:prstGeom prst="rect">
            <a:avLst/>
          </a:prstGeom>
        </p:spPr>
      </p:pic>
    </p:spTree>
    <p:extLst>
      <p:ext uri="{BB962C8B-B14F-4D97-AF65-F5344CB8AC3E}">
        <p14:creationId xmlns:p14="http://schemas.microsoft.com/office/powerpoint/2010/main" val="1962944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10" name="Rectangle 9">
            <a:extLst>
              <a:ext uri="{FF2B5EF4-FFF2-40B4-BE49-F238E27FC236}">
                <a16:creationId xmlns:a16="http://schemas.microsoft.com/office/drawing/2014/main" id="{FF0F5E44-4BA9-4F29-831A-93BC89520DA9}"/>
              </a:ext>
            </a:extLst>
          </p:cNvPr>
          <p:cNvSpPr/>
          <p:nvPr/>
        </p:nvSpPr>
        <p:spPr>
          <a:xfrm>
            <a:off x="0" y="5473874"/>
            <a:ext cx="300625" cy="1384126"/>
          </a:xfrm>
          <a:prstGeom prst="rect">
            <a:avLst/>
          </a:prstGeom>
          <a:solidFill>
            <a:srgbClr val="FFEFBE"/>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6B75325-02D8-4FB7-B8FB-3B5EA176C4A2}"/>
              </a:ext>
            </a:extLst>
          </p:cNvPr>
          <p:cNvSpPr>
            <a:spLocks noGrp="1"/>
          </p:cNvSpPr>
          <p:nvPr>
            <p:ph type="title"/>
          </p:nvPr>
        </p:nvSpPr>
        <p:spPr>
          <a:xfrm>
            <a:off x="852982" y="674828"/>
            <a:ext cx="8435999" cy="913476"/>
          </a:xfrm>
        </p:spPr>
        <p:txBody>
          <a:bodyPr/>
          <a:lstStyle/>
          <a:p>
            <a:pPr algn="ctr"/>
            <a:r>
              <a:rPr lang="en-US" sz="4000" dirty="0">
                <a:solidFill>
                  <a:schemeClr val="accent6"/>
                </a:solidFill>
              </a:rPr>
              <a:t>I. </a:t>
            </a:r>
            <a:r>
              <a:rPr lang="en-US" sz="4000" dirty="0" err="1">
                <a:solidFill>
                  <a:schemeClr val="accent6"/>
                </a:solidFill>
              </a:rPr>
              <a:t>Giới</a:t>
            </a:r>
            <a:r>
              <a:rPr lang="en-US" sz="4000" dirty="0">
                <a:solidFill>
                  <a:schemeClr val="accent6"/>
                </a:solidFill>
              </a:rPr>
              <a:t> </a:t>
            </a:r>
            <a:r>
              <a:rPr lang="en-US" sz="4000" dirty="0" err="1">
                <a:solidFill>
                  <a:schemeClr val="accent6"/>
                </a:solidFill>
              </a:rPr>
              <a:t>thiệu</a:t>
            </a:r>
            <a:r>
              <a:rPr lang="en-US" sz="4000" dirty="0">
                <a:solidFill>
                  <a:schemeClr val="accent6"/>
                </a:solidFill>
              </a:rPr>
              <a:t> </a:t>
            </a:r>
          </a:p>
        </p:txBody>
      </p:sp>
      <p:sp>
        <p:nvSpPr>
          <p:cNvPr id="2" name="TextBox 1">
            <a:extLst>
              <a:ext uri="{FF2B5EF4-FFF2-40B4-BE49-F238E27FC236}">
                <a16:creationId xmlns:a16="http://schemas.microsoft.com/office/drawing/2014/main" id="{5B62A5C9-738B-9ACA-3E4D-7F0F32A13323}"/>
              </a:ext>
            </a:extLst>
          </p:cNvPr>
          <p:cNvSpPr txBox="1"/>
          <p:nvPr/>
        </p:nvSpPr>
        <p:spPr>
          <a:xfrm>
            <a:off x="566380" y="1638540"/>
            <a:ext cx="9764976" cy="523220"/>
          </a:xfrm>
          <a:prstGeom prst="rect">
            <a:avLst/>
          </a:prstGeom>
          <a:noFill/>
        </p:spPr>
        <p:txBody>
          <a:bodyPr wrap="square" rtlCol="0">
            <a:spAutoFit/>
          </a:bodyPr>
          <a:lstStyle/>
          <a:p>
            <a:r>
              <a:rPr lang="vi-VN" sz="2800" b="0" i="0" dirty="0">
                <a:solidFill>
                  <a:srgbClr val="000000"/>
                </a:solidFill>
                <a:effectLst/>
                <a:latin typeface="Patrick Hand" panose="00000500000000000000" pitchFamily="2" charset="-93"/>
              </a:rPr>
              <a:t>Trong đồ án này, chúng tôi đã “</a:t>
            </a:r>
            <a:r>
              <a:rPr lang="vi-VN" sz="2800" b="1" i="0" dirty="0">
                <a:solidFill>
                  <a:srgbClr val="000000"/>
                </a:solidFill>
                <a:effectLst/>
                <a:latin typeface="Patrick Hand" panose="00000500000000000000" pitchFamily="2" charset="-93"/>
              </a:rPr>
              <a:t>Thiết kế trang </a:t>
            </a:r>
            <a:r>
              <a:rPr lang="vi-VN" sz="2800" b="1" i="0" dirty="0" err="1">
                <a:solidFill>
                  <a:srgbClr val="000000"/>
                </a:solidFill>
                <a:effectLst/>
                <a:latin typeface="Patrick Hand" panose="00000500000000000000" pitchFamily="2" charset="-93"/>
              </a:rPr>
              <a:t>web</a:t>
            </a:r>
            <a:r>
              <a:rPr lang="vi-VN" sz="2800" b="1" i="0" dirty="0">
                <a:solidFill>
                  <a:srgbClr val="000000"/>
                </a:solidFill>
                <a:effectLst/>
                <a:latin typeface="Patrick Hand" panose="00000500000000000000" pitchFamily="2" charset="-93"/>
              </a:rPr>
              <a:t> gây quỹ từ thiện </a:t>
            </a:r>
            <a:r>
              <a:rPr lang="vi-VN" sz="2800" b="1" i="0" dirty="0" err="1">
                <a:solidFill>
                  <a:srgbClr val="000000"/>
                </a:solidFill>
                <a:effectLst/>
                <a:latin typeface="Patrick Hand" panose="00000500000000000000" pitchFamily="2" charset="-93"/>
              </a:rPr>
              <a:t>online</a:t>
            </a:r>
            <a:r>
              <a:rPr lang="vi-VN" sz="2800" b="1" i="0" dirty="0">
                <a:solidFill>
                  <a:srgbClr val="000000"/>
                </a:solidFill>
                <a:effectLst/>
                <a:latin typeface="Patrick Hand" panose="00000500000000000000" pitchFamily="2" charset="-93"/>
              </a:rPr>
              <a:t>”</a:t>
            </a:r>
            <a:endParaRPr lang="en-US" sz="2000" dirty="0">
              <a:latin typeface="Patrick Hand" panose="00000500000000000000" pitchFamily="2" charset="-93"/>
            </a:endParaRPr>
          </a:p>
        </p:txBody>
      </p:sp>
      <p:pic>
        <p:nvPicPr>
          <p:cNvPr id="6" name="Picture 5">
            <a:extLst>
              <a:ext uri="{FF2B5EF4-FFF2-40B4-BE49-F238E27FC236}">
                <a16:creationId xmlns:a16="http://schemas.microsoft.com/office/drawing/2014/main" id="{2F93D159-46FB-9A06-EEF8-E4E4929DB95E}"/>
              </a:ext>
            </a:extLst>
          </p:cNvPr>
          <p:cNvPicPr>
            <a:picLocks noChangeAspect="1"/>
          </p:cNvPicPr>
          <p:nvPr/>
        </p:nvPicPr>
        <p:blipFill>
          <a:blip r:embed="rId3"/>
          <a:stretch>
            <a:fillRect/>
          </a:stretch>
        </p:blipFill>
        <p:spPr>
          <a:xfrm>
            <a:off x="1581040" y="2324998"/>
            <a:ext cx="7412833" cy="3588688"/>
          </a:xfrm>
          <a:prstGeom prst="rect">
            <a:avLst/>
          </a:prstGeom>
        </p:spPr>
      </p:pic>
    </p:spTree>
    <p:extLst>
      <p:ext uri="{BB962C8B-B14F-4D97-AF65-F5344CB8AC3E}">
        <p14:creationId xmlns:p14="http://schemas.microsoft.com/office/powerpoint/2010/main" val="3016282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17"/>
          <p:cNvSpPr txBox="1">
            <a:spLocks noGrp="1"/>
          </p:cNvSpPr>
          <p:nvPr>
            <p:ph type="title"/>
          </p:nvPr>
        </p:nvSpPr>
        <p:spPr>
          <a:xfrm>
            <a:off x="2047872" y="948847"/>
            <a:ext cx="3726624" cy="955108"/>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r>
              <a:rPr lang="en-US" sz="3200" dirty="0"/>
              <a:t>Nội Dung </a:t>
            </a:r>
            <a:r>
              <a:rPr lang="en-US" sz="3200" dirty="0" err="1">
                <a:solidFill>
                  <a:schemeClr val="tx2"/>
                </a:solidFill>
              </a:rPr>
              <a:t>Thuyết</a:t>
            </a:r>
            <a:r>
              <a:rPr lang="en-US" sz="3200" dirty="0">
                <a:solidFill>
                  <a:schemeClr val="tx2"/>
                </a:solidFill>
              </a:rPr>
              <a:t> </a:t>
            </a:r>
            <a:r>
              <a:rPr lang="en-US" sz="3200" dirty="0"/>
              <a:t>Trình </a:t>
            </a:r>
            <a:endParaRPr sz="3200" dirty="0"/>
          </a:p>
        </p:txBody>
      </p:sp>
      <p:sp>
        <p:nvSpPr>
          <p:cNvPr id="3" name="Rectangle 2">
            <a:extLst>
              <a:ext uri="{FF2B5EF4-FFF2-40B4-BE49-F238E27FC236}">
                <a16:creationId xmlns:a16="http://schemas.microsoft.com/office/drawing/2014/main" id="{798B8909-09A8-42A8-81B8-E7568377A8E5}"/>
              </a:ext>
            </a:extLst>
          </p:cNvPr>
          <p:cNvSpPr/>
          <p:nvPr/>
        </p:nvSpPr>
        <p:spPr>
          <a:xfrm>
            <a:off x="0" y="5486400"/>
            <a:ext cx="300625" cy="1371600"/>
          </a:xfrm>
          <a:prstGeom prst="rect">
            <a:avLst/>
          </a:prstGeom>
          <a:solidFill>
            <a:srgbClr val="CFC8E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74DA4EF9-8E44-467B-B905-98FB592D8410}"/>
              </a:ext>
            </a:extLst>
          </p:cNvPr>
          <p:cNvCxnSpPr>
            <a:cxnSpLocks/>
          </p:cNvCxnSpPr>
          <p:nvPr/>
        </p:nvCxnSpPr>
        <p:spPr>
          <a:xfrm>
            <a:off x="5899759" y="948847"/>
            <a:ext cx="0" cy="955108"/>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3B3B33F8-C406-4BE9-9306-3566A0F7D2C6}"/>
              </a:ext>
            </a:extLst>
          </p:cNvPr>
          <p:cNvCxnSpPr>
            <a:cxnSpLocks/>
          </p:cNvCxnSpPr>
          <p:nvPr/>
        </p:nvCxnSpPr>
        <p:spPr>
          <a:xfrm flipH="1">
            <a:off x="2047872" y="1903955"/>
            <a:ext cx="3851887" cy="0"/>
          </a:xfrm>
          <a:prstGeom prst="line">
            <a:avLst/>
          </a:prstGeom>
        </p:spPr>
        <p:style>
          <a:lnRef idx="3">
            <a:schemeClr val="dk1"/>
          </a:lnRef>
          <a:fillRef idx="0">
            <a:schemeClr val="dk1"/>
          </a:fillRef>
          <a:effectRef idx="2">
            <a:schemeClr val="dk1"/>
          </a:effectRef>
          <a:fontRef idx="minor">
            <a:schemeClr val="tx1"/>
          </a:fontRef>
        </p:style>
      </p:cxnSp>
      <p:pic>
        <p:nvPicPr>
          <p:cNvPr id="13" name="Graphic 12" descr="Cursor outline">
            <a:extLst>
              <a:ext uri="{FF2B5EF4-FFF2-40B4-BE49-F238E27FC236}">
                <a16:creationId xmlns:a16="http://schemas.microsoft.com/office/drawing/2014/main" id="{C1F8356C-E800-4F66-8598-E8343EC99A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4349663"/>
            <a:ext cx="914400" cy="914400"/>
          </a:xfrm>
          <a:prstGeom prst="rect">
            <a:avLst/>
          </a:prstGeom>
        </p:spPr>
      </p:pic>
      <p:sp>
        <p:nvSpPr>
          <p:cNvPr id="6" name="TextBox 5">
            <a:extLst>
              <a:ext uri="{FF2B5EF4-FFF2-40B4-BE49-F238E27FC236}">
                <a16:creationId xmlns:a16="http://schemas.microsoft.com/office/drawing/2014/main" id="{BC739BB3-C854-42AA-8FE8-C768075231C3}"/>
              </a:ext>
            </a:extLst>
          </p:cNvPr>
          <p:cNvSpPr txBox="1"/>
          <p:nvPr/>
        </p:nvSpPr>
        <p:spPr>
          <a:xfrm>
            <a:off x="2047872" y="2141951"/>
            <a:ext cx="3851887" cy="2677656"/>
          </a:xfrm>
          <a:prstGeom prst="rect">
            <a:avLst/>
          </a:prstGeom>
          <a:noFill/>
        </p:spPr>
        <p:txBody>
          <a:bodyPr wrap="square" rtlCol="0">
            <a:spAutoFit/>
          </a:bodyPr>
          <a:lstStyle/>
          <a:p>
            <a:pPr marL="400050" indent="-400050">
              <a:lnSpc>
                <a:spcPct val="200000"/>
              </a:lnSpc>
              <a:buAutoNum type="romanUcPeriod"/>
            </a:pPr>
            <a:r>
              <a:rPr lang="en-US" sz="2400" dirty="0" err="1">
                <a:latin typeface="Patrick Hand" panose="00000500000000000000" pitchFamily="2" charset="-93"/>
              </a:rPr>
              <a:t>Giới</a:t>
            </a:r>
            <a:r>
              <a:rPr lang="en-US" sz="2400" dirty="0">
                <a:latin typeface="Patrick Hand" panose="00000500000000000000" pitchFamily="2" charset="-93"/>
              </a:rPr>
              <a:t> </a:t>
            </a:r>
            <a:r>
              <a:rPr lang="en-US" sz="2400" dirty="0" err="1">
                <a:latin typeface="Patrick Hand" panose="00000500000000000000" pitchFamily="2" charset="-93"/>
              </a:rPr>
              <a:t>thiệu</a:t>
            </a:r>
            <a:endParaRPr lang="en-US" sz="2400" dirty="0">
              <a:latin typeface="Patrick Hand" panose="00000500000000000000" pitchFamily="2" charset="-93"/>
            </a:endParaRPr>
          </a:p>
          <a:p>
            <a:pPr marL="400050" indent="-400050">
              <a:lnSpc>
                <a:spcPct val="200000"/>
              </a:lnSpc>
              <a:buAutoNum type="romanUcPeriod"/>
            </a:pPr>
            <a:r>
              <a:rPr lang="en-US" sz="2400" dirty="0">
                <a:latin typeface="Patrick Hand" panose="00000500000000000000" pitchFamily="2" charset="-93"/>
              </a:rPr>
              <a:t>Nội dung</a:t>
            </a:r>
          </a:p>
          <a:p>
            <a:pPr marL="400050" indent="-400050">
              <a:lnSpc>
                <a:spcPct val="200000"/>
              </a:lnSpc>
              <a:buAutoNum type="romanUcPeriod"/>
            </a:pPr>
            <a:r>
              <a:rPr lang="en-US" sz="2400" dirty="0">
                <a:latin typeface="Patrick Hand" panose="00000500000000000000" pitchFamily="2" charset="-93"/>
              </a:rPr>
              <a:t>Kết luận</a:t>
            </a:r>
          </a:p>
          <a:p>
            <a:endParaRPr lang="en-US" sz="2400" dirty="0">
              <a:latin typeface="Patrick Hand" panose="00000500000000000000" pitchFamily="2" charset="-93"/>
            </a:endParaRPr>
          </a:p>
        </p:txBody>
      </p:sp>
    </p:spTree>
    <p:extLst>
      <p:ext uri="{BB962C8B-B14F-4D97-AF65-F5344CB8AC3E}">
        <p14:creationId xmlns:p14="http://schemas.microsoft.com/office/powerpoint/2010/main" val="5978025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56" presetClass="path" presetSubtype="0" accel="50000" decel="50000" fill="hold" nodeType="withEffect">
                                  <p:stCondLst>
                                    <p:cond delay="0"/>
                                  </p:stCondLst>
                                  <p:childTnLst>
                                    <p:animMotion origin="layout" path="M 0.0181 -0.01227 L -0.20508 -0.15162 " pathEditMode="relative" rAng="0" ptsTypes="AA">
                                      <p:cBhvr>
                                        <p:cTn id="8" dur="2000" fill="hold"/>
                                        <p:tgtEl>
                                          <p:spTgt spid="13"/>
                                        </p:tgtEl>
                                        <p:attrNameLst>
                                          <p:attrName>ppt_x</p:attrName>
                                          <p:attrName>ppt_y</p:attrName>
                                        </p:attrNameLst>
                                      </p:cBhvr>
                                      <p:rCtr x="-11159" y="-69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17"/>
          <p:cNvSpPr txBox="1">
            <a:spLocks noGrp="1"/>
          </p:cNvSpPr>
          <p:nvPr>
            <p:ph type="title"/>
          </p:nvPr>
        </p:nvSpPr>
        <p:spPr>
          <a:xfrm>
            <a:off x="2047872" y="948847"/>
            <a:ext cx="3726624" cy="955108"/>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r>
              <a:rPr lang="en-US" sz="3200" dirty="0"/>
              <a:t>Nội Dung </a:t>
            </a:r>
            <a:r>
              <a:rPr lang="en-US" sz="3200" dirty="0" err="1">
                <a:solidFill>
                  <a:schemeClr val="tx2"/>
                </a:solidFill>
              </a:rPr>
              <a:t>Thuyết</a:t>
            </a:r>
            <a:r>
              <a:rPr lang="en-US" sz="3200" dirty="0">
                <a:solidFill>
                  <a:schemeClr val="tx2"/>
                </a:solidFill>
              </a:rPr>
              <a:t> </a:t>
            </a:r>
            <a:r>
              <a:rPr lang="en-US" sz="3200" dirty="0"/>
              <a:t>Trình </a:t>
            </a:r>
            <a:endParaRPr sz="3200" dirty="0"/>
          </a:p>
        </p:txBody>
      </p:sp>
      <p:sp>
        <p:nvSpPr>
          <p:cNvPr id="3" name="Rectangle 2">
            <a:extLst>
              <a:ext uri="{FF2B5EF4-FFF2-40B4-BE49-F238E27FC236}">
                <a16:creationId xmlns:a16="http://schemas.microsoft.com/office/drawing/2014/main" id="{798B8909-09A8-42A8-81B8-E7568377A8E5}"/>
              </a:ext>
            </a:extLst>
          </p:cNvPr>
          <p:cNvSpPr/>
          <p:nvPr/>
        </p:nvSpPr>
        <p:spPr>
          <a:xfrm>
            <a:off x="0" y="5486400"/>
            <a:ext cx="300625" cy="1371600"/>
          </a:xfrm>
          <a:prstGeom prst="rect">
            <a:avLst/>
          </a:prstGeom>
          <a:solidFill>
            <a:srgbClr val="CFC8E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74DA4EF9-8E44-467B-B905-98FB592D8410}"/>
              </a:ext>
            </a:extLst>
          </p:cNvPr>
          <p:cNvCxnSpPr>
            <a:cxnSpLocks/>
          </p:cNvCxnSpPr>
          <p:nvPr/>
        </p:nvCxnSpPr>
        <p:spPr>
          <a:xfrm>
            <a:off x="5899759" y="948847"/>
            <a:ext cx="0" cy="955108"/>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3B3B33F8-C406-4BE9-9306-3566A0F7D2C6}"/>
              </a:ext>
            </a:extLst>
          </p:cNvPr>
          <p:cNvCxnSpPr>
            <a:cxnSpLocks/>
          </p:cNvCxnSpPr>
          <p:nvPr/>
        </p:nvCxnSpPr>
        <p:spPr>
          <a:xfrm flipH="1">
            <a:off x="2047872" y="1903955"/>
            <a:ext cx="3851887"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7929522F-6D6A-8CDF-5B59-83552E5D2F38}"/>
              </a:ext>
            </a:extLst>
          </p:cNvPr>
          <p:cNvSpPr txBox="1"/>
          <p:nvPr/>
        </p:nvSpPr>
        <p:spPr>
          <a:xfrm>
            <a:off x="2047872" y="2090172"/>
            <a:ext cx="3851887" cy="2677656"/>
          </a:xfrm>
          <a:prstGeom prst="rect">
            <a:avLst/>
          </a:prstGeom>
          <a:noFill/>
        </p:spPr>
        <p:txBody>
          <a:bodyPr wrap="square" rtlCol="0">
            <a:spAutoFit/>
          </a:bodyPr>
          <a:lstStyle/>
          <a:p>
            <a:pPr marL="400050" indent="-400050">
              <a:lnSpc>
                <a:spcPct val="200000"/>
              </a:lnSpc>
              <a:buAutoNum type="romanUcPeriod"/>
            </a:pPr>
            <a:r>
              <a:rPr lang="en-US" sz="2400" dirty="0" err="1">
                <a:solidFill>
                  <a:schemeClr val="bg2"/>
                </a:solidFill>
                <a:latin typeface="Patrick Hand" panose="00000500000000000000" pitchFamily="2" charset="-93"/>
              </a:rPr>
              <a:t>Giới</a:t>
            </a:r>
            <a:r>
              <a:rPr lang="en-US" sz="2400" dirty="0">
                <a:solidFill>
                  <a:schemeClr val="bg2"/>
                </a:solidFill>
                <a:latin typeface="Patrick Hand" panose="00000500000000000000" pitchFamily="2" charset="-93"/>
              </a:rPr>
              <a:t> </a:t>
            </a:r>
            <a:r>
              <a:rPr lang="en-US" sz="2400" dirty="0" err="1">
                <a:solidFill>
                  <a:schemeClr val="bg2"/>
                </a:solidFill>
                <a:latin typeface="Patrick Hand" panose="00000500000000000000" pitchFamily="2" charset="-93"/>
              </a:rPr>
              <a:t>thiệu</a:t>
            </a:r>
            <a:endParaRPr lang="en-US" sz="2400" dirty="0">
              <a:solidFill>
                <a:schemeClr val="bg2"/>
              </a:solidFill>
              <a:latin typeface="Patrick Hand" panose="00000500000000000000" pitchFamily="2" charset="-93"/>
            </a:endParaRPr>
          </a:p>
          <a:p>
            <a:pPr marL="400050" indent="-400050">
              <a:lnSpc>
                <a:spcPct val="200000"/>
              </a:lnSpc>
              <a:buAutoNum type="romanUcPeriod"/>
            </a:pPr>
            <a:r>
              <a:rPr lang="en-US" sz="2400" b="1" dirty="0">
                <a:solidFill>
                  <a:srgbClr val="8E7CC3"/>
                </a:solidFill>
                <a:latin typeface="Patrick Hand" panose="00000500000000000000" pitchFamily="2" charset="-93"/>
              </a:rPr>
              <a:t>Nội dung</a:t>
            </a:r>
          </a:p>
          <a:p>
            <a:pPr marL="400050" indent="-400050">
              <a:lnSpc>
                <a:spcPct val="200000"/>
              </a:lnSpc>
              <a:buAutoNum type="romanUcPeriod"/>
            </a:pPr>
            <a:r>
              <a:rPr lang="en-US" sz="2400" dirty="0">
                <a:latin typeface="Patrick Hand" panose="00000500000000000000" pitchFamily="2" charset="-93"/>
              </a:rPr>
              <a:t>Kết luận</a:t>
            </a:r>
          </a:p>
          <a:p>
            <a:endParaRPr lang="en-US" sz="2400" dirty="0">
              <a:latin typeface="Patrick Hand" panose="00000500000000000000" pitchFamily="2" charset="-93"/>
            </a:endParaRPr>
          </a:p>
        </p:txBody>
      </p:sp>
      <p:pic>
        <p:nvPicPr>
          <p:cNvPr id="9" name="Graphic 8" descr="Cursor outline">
            <a:extLst>
              <a:ext uri="{FF2B5EF4-FFF2-40B4-BE49-F238E27FC236}">
                <a16:creationId xmlns:a16="http://schemas.microsoft.com/office/drawing/2014/main" id="{A9BDA62E-BA7C-496D-817E-21B66E3B4F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9641" y="3278872"/>
            <a:ext cx="914400" cy="914400"/>
          </a:xfrm>
          <a:prstGeom prst="rect">
            <a:avLst/>
          </a:prstGeom>
        </p:spPr>
      </p:pic>
    </p:spTree>
    <p:extLst>
      <p:ext uri="{BB962C8B-B14F-4D97-AF65-F5344CB8AC3E}">
        <p14:creationId xmlns:p14="http://schemas.microsoft.com/office/powerpoint/2010/main" val="1187028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8" name="Google Shape;348;p16"/>
          <p:cNvSpPr txBox="1">
            <a:spLocks noGrp="1"/>
          </p:cNvSpPr>
          <p:nvPr>
            <p:ph type="body" idx="1"/>
          </p:nvPr>
        </p:nvSpPr>
        <p:spPr>
          <a:xfrm>
            <a:off x="1390650" y="457200"/>
            <a:ext cx="4430690" cy="5016674"/>
          </a:xfrm>
          <a:prstGeom prst="rect">
            <a:avLst/>
          </a:prstGeom>
        </p:spPr>
        <p:txBody>
          <a:bodyPr spcFirstLastPara="1" wrap="square" lIns="121900" tIns="121900" rIns="121900" bIns="121900" anchor="t" anchorCtr="0">
            <a:noAutofit/>
          </a:bodyPr>
          <a:lstStyle/>
          <a:p>
            <a:pPr marL="0" indent="0">
              <a:lnSpc>
                <a:spcPct val="114999"/>
              </a:lnSpc>
              <a:buNone/>
            </a:pPr>
            <a:r>
              <a:rPr lang="en-US" sz="3200" b="1" dirty="0">
                <a:solidFill>
                  <a:srgbClr val="C27BA0"/>
                </a:solidFill>
                <a:latin typeface="Patrick Hand" panose="00000500000000000000" pitchFamily="2" charset="-93"/>
                <a:ea typeface="Yu Mincho" panose="02020400000000000000" pitchFamily="18" charset="-128"/>
                <a:cs typeface="Times New Roman" panose="02020603050405020304" pitchFamily="18" charset="0"/>
              </a:rPr>
              <a:t>Công </a:t>
            </a:r>
            <a:r>
              <a:rPr lang="en-US" sz="3200" b="1" dirty="0" err="1">
                <a:solidFill>
                  <a:srgbClr val="C27BA0"/>
                </a:solidFill>
                <a:latin typeface="Patrick Hand" panose="00000500000000000000" pitchFamily="2" charset="-93"/>
                <a:ea typeface="Yu Mincho" panose="02020400000000000000" pitchFamily="18" charset="-128"/>
                <a:cs typeface="Times New Roman" panose="02020603050405020304" pitchFamily="18" charset="0"/>
              </a:rPr>
              <a:t>cụ</a:t>
            </a:r>
            <a:r>
              <a:rPr lang="en-US" sz="3200" b="1" dirty="0">
                <a:solidFill>
                  <a:srgbClr val="C27BA0"/>
                </a:solidFill>
                <a:latin typeface="Patrick Hand" panose="00000500000000000000" pitchFamily="2" charset="-93"/>
                <a:ea typeface="Yu Mincho" panose="02020400000000000000" pitchFamily="18" charset="-128"/>
                <a:cs typeface="Times New Roman" panose="02020603050405020304" pitchFamily="18" charset="0"/>
              </a:rPr>
              <a:t> </a:t>
            </a:r>
            <a:r>
              <a:rPr lang="en-US" sz="3200" b="1" dirty="0" err="1">
                <a:solidFill>
                  <a:srgbClr val="C27BA0"/>
                </a:solidFill>
                <a:latin typeface="Patrick Hand" panose="00000500000000000000" pitchFamily="2" charset="-93"/>
                <a:ea typeface="Yu Mincho" panose="02020400000000000000" pitchFamily="18" charset="-128"/>
                <a:cs typeface="Times New Roman" panose="02020603050405020304" pitchFamily="18" charset="0"/>
              </a:rPr>
              <a:t>hỗ</a:t>
            </a:r>
            <a:r>
              <a:rPr lang="en-US" sz="3200" b="1" dirty="0">
                <a:solidFill>
                  <a:srgbClr val="C27BA0"/>
                </a:solidFill>
                <a:latin typeface="Patrick Hand" panose="00000500000000000000" pitchFamily="2" charset="-93"/>
                <a:ea typeface="Yu Mincho" panose="02020400000000000000" pitchFamily="18" charset="-128"/>
                <a:cs typeface="Times New Roman" panose="02020603050405020304" pitchFamily="18" charset="0"/>
              </a:rPr>
              <a:t> </a:t>
            </a:r>
            <a:r>
              <a:rPr lang="en-US" sz="3200" b="1" dirty="0" err="1">
                <a:solidFill>
                  <a:srgbClr val="C27BA0"/>
                </a:solidFill>
                <a:latin typeface="Patrick Hand" panose="00000500000000000000" pitchFamily="2" charset="-93"/>
                <a:ea typeface="Yu Mincho" panose="02020400000000000000" pitchFamily="18" charset="-128"/>
                <a:cs typeface="Times New Roman" panose="02020603050405020304" pitchFamily="18" charset="0"/>
              </a:rPr>
              <a:t>trợ</a:t>
            </a:r>
            <a:endParaRPr lang="en-US" sz="3200" b="1" dirty="0">
              <a:solidFill>
                <a:srgbClr val="C27BA0"/>
              </a:solidFill>
              <a:latin typeface="Patrick Hand" panose="00000500000000000000" pitchFamily="2" charset="-93"/>
              <a:ea typeface="Yu Mincho" panose="02020400000000000000" pitchFamily="18" charset="-128"/>
              <a:cs typeface="Times New Roman" panose="02020603050405020304" pitchFamily="18" charset="0"/>
            </a:endParaRPr>
          </a:p>
        </p:txBody>
      </p:sp>
      <p:sp>
        <p:nvSpPr>
          <p:cNvPr id="4" name="Rectangle 3">
            <a:extLst>
              <a:ext uri="{FF2B5EF4-FFF2-40B4-BE49-F238E27FC236}">
                <a16:creationId xmlns:a16="http://schemas.microsoft.com/office/drawing/2014/main" id="{38833E80-DC86-4392-994F-A21C1B7692EB}"/>
              </a:ext>
            </a:extLst>
          </p:cNvPr>
          <p:cNvSpPr/>
          <p:nvPr/>
        </p:nvSpPr>
        <p:spPr>
          <a:xfrm>
            <a:off x="0" y="5473874"/>
            <a:ext cx="275573" cy="1384126"/>
          </a:xfrm>
          <a:prstGeom prst="rect">
            <a:avLst/>
          </a:prstGeom>
          <a:solidFill>
            <a:srgbClr val="E5C7D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Google Shape;347;p16">
            <a:extLst>
              <a:ext uri="{FF2B5EF4-FFF2-40B4-BE49-F238E27FC236}">
                <a16:creationId xmlns:a16="http://schemas.microsoft.com/office/drawing/2014/main" id="{2461B6B7-537A-4811-8A12-11C8F6C4312F}"/>
              </a:ext>
            </a:extLst>
          </p:cNvPr>
          <p:cNvSpPr txBox="1">
            <a:spLocks/>
          </p:cNvSpPr>
          <p:nvPr/>
        </p:nvSpPr>
        <p:spPr>
          <a:xfrm>
            <a:off x="2233407" y="5473874"/>
            <a:ext cx="3696300" cy="138412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6000"/>
              <a:buFont typeface="Patrick Hand"/>
              <a:buNone/>
              <a:defRPr sz="6000" b="1" i="0" u="none" strike="noStrike" cap="none">
                <a:solidFill>
                  <a:srgbClr val="000000"/>
                </a:solidFill>
                <a:latin typeface="Patrick Hand"/>
                <a:ea typeface="Patrick Hand"/>
                <a:cs typeface="Patrick Hand"/>
                <a:sym typeface="Patrick Hand"/>
              </a:defRPr>
            </a:lvl1pPr>
            <a:lvl2pPr marR="0" lvl="1" algn="l" rtl="0">
              <a:lnSpc>
                <a:spcPct val="100000"/>
              </a:lnSpc>
              <a:spcBef>
                <a:spcPts val="0"/>
              </a:spcBef>
              <a:spcAft>
                <a:spcPts val="0"/>
              </a:spcAft>
              <a:buClr>
                <a:srgbClr val="000000"/>
              </a:buClr>
              <a:buSzPts val="6000"/>
              <a:buFont typeface="Patrick Hand"/>
              <a:buNone/>
              <a:defRPr sz="6000" b="1" i="0" u="none" strike="noStrike" cap="none">
                <a:solidFill>
                  <a:srgbClr val="000000"/>
                </a:solidFill>
                <a:latin typeface="Patrick Hand"/>
                <a:ea typeface="Patrick Hand"/>
                <a:cs typeface="Patrick Hand"/>
                <a:sym typeface="Patrick Hand"/>
              </a:defRPr>
            </a:lvl2pPr>
            <a:lvl3pPr marR="0" lvl="2" algn="l" rtl="0">
              <a:lnSpc>
                <a:spcPct val="100000"/>
              </a:lnSpc>
              <a:spcBef>
                <a:spcPts val="0"/>
              </a:spcBef>
              <a:spcAft>
                <a:spcPts val="0"/>
              </a:spcAft>
              <a:buClr>
                <a:srgbClr val="000000"/>
              </a:buClr>
              <a:buSzPts val="6000"/>
              <a:buFont typeface="Patrick Hand"/>
              <a:buNone/>
              <a:defRPr sz="6000" b="1" i="0" u="none" strike="noStrike" cap="none">
                <a:solidFill>
                  <a:srgbClr val="000000"/>
                </a:solidFill>
                <a:latin typeface="Patrick Hand"/>
                <a:ea typeface="Patrick Hand"/>
                <a:cs typeface="Patrick Hand"/>
                <a:sym typeface="Patrick Hand"/>
              </a:defRPr>
            </a:lvl3pPr>
            <a:lvl4pPr marR="0" lvl="3" algn="l" rtl="0">
              <a:lnSpc>
                <a:spcPct val="100000"/>
              </a:lnSpc>
              <a:spcBef>
                <a:spcPts val="0"/>
              </a:spcBef>
              <a:spcAft>
                <a:spcPts val="0"/>
              </a:spcAft>
              <a:buClr>
                <a:srgbClr val="000000"/>
              </a:buClr>
              <a:buSzPts val="6000"/>
              <a:buFont typeface="Patrick Hand"/>
              <a:buNone/>
              <a:defRPr sz="6000" b="1" i="0" u="none" strike="noStrike" cap="none">
                <a:solidFill>
                  <a:srgbClr val="000000"/>
                </a:solidFill>
                <a:latin typeface="Patrick Hand"/>
                <a:ea typeface="Patrick Hand"/>
                <a:cs typeface="Patrick Hand"/>
                <a:sym typeface="Patrick Hand"/>
              </a:defRPr>
            </a:lvl4pPr>
            <a:lvl5pPr marR="0" lvl="4" algn="l" rtl="0">
              <a:lnSpc>
                <a:spcPct val="100000"/>
              </a:lnSpc>
              <a:spcBef>
                <a:spcPts val="0"/>
              </a:spcBef>
              <a:spcAft>
                <a:spcPts val="0"/>
              </a:spcAft>
              <a:buClr>
                <a:srgbClr val="000000"/>
              </a:buClr>
              <a:buSzPts val="6000"/>
              <a:buFont typeface="Patrick Hand"/>
              <a:buNone/>
              <a:defRPr sz="6000" b="1" i="0" u="none" strike="noStrike" cap="none">
                <a:solidFill>
                  <a:srgbClr val="000000"/>
                </a:solidFill>
                <a:latin typeface="Patrick Hand"/>
                <a:ea typeface="Patrick Hand"/>
                <a:cs typeface="Patrick Hand"/>
                <a:sym typeface="Patrick Hand"/>
              </a:defRPr>
            </a:lvl5pPr>
            <a:lvl6pPr marR="0" lvl="5" algn="l" rtl="0">
              <a:lnSpc>
                <a:spcPct val="100000"/>
              </a:lnSpc>
              <a:spcBef>
                <a:spcPts val="0"/>
              </a:spcBef>
              <a:spcAft>
                <a:spcPts val="0"/>
              </a:spcAft>
              <a:buClr>
                <a:srgbClr val="000000"/>
              </a:buClr>
              <a:buSzPts val="6000"/>
              <a:buFont typeface="Patrick Hand"/>
              <a:buNone/>
              <a:defRPr sz="6000" b="1" i="0" u="none" strike="noStrike" cap="none">
                <a:solidFill>
                  <a:srgbClr val="000000"/>
                </a:solidFill>
                <a:latin typeface="Patrick Hand"/>
                <a:ea typeface="Patrick Hand"/>
                <a:cs typeface="Patrick Hand"/>
                <a:sym typeface="Patrick Hand"/>
              </a:defRPr>
            </a:lvl6pPr>
            <a:lvl7pPr marR="0" lvl="6" algn="l" rtl="0">
              <a:lnSpc>
                <a:spcPct val="100000"/>
              </a:lnSpc>
              <a:spcBef>
                <a:spcPts val="0"/>
              </a:spcBef>
              <a:spcAft>
                <a:spcPts val="0"/>
              </a:spcAft>
              <a:buClr>
                <a:srgbClr val="000000"/>
              </a:buClr>
              <a:buSzPts val="6000"/>
              <a:buFont typeface="Patrick Hand"/>
              <a:buNone/>
              <a:defRPr sz="6000" b="1" i="0" u="none" strike="noStrike" cap="none">
                <a:solidFill>
                  <a:srgbClr val="000000"/>
                </a:solidFill>
                <a:latin typeface="Patrick Hand"/>
                <a:ea typeface="Patrick Hand"/>
                <a:cs typeface="Patrick Hand"/>
                <a:sym typeface="Patrick Hand"/>
              </a:defRPr>
            </a:lvl7pPr>
            <a:lvl8pPr marR="0" lvl="7" algn="l" rtl="0">
              <a:lnSpc>
                <a:spcPct val="100000"/>
              </a:lnSpc>
              <a:spcBef>
                <a:spcPts val="0"/>
              </a:spcBef>
              <a:spcAft>
                <a:spcPts val="0"/>
              </a:spcAft>
              <a:buClr>
                <a:srgbClr val="000000"/>
              </a:buClr>
              <a:buSzPts val="6000"/>
              <a:buFont typeface="Patrick Hand"/>
              <a:buNone/>
              <a:defRPr sz="6000" b="1" i="0" u="none" strike="noStrike" cap="none">
                <a:solidFill>
                  <a:srgbClr val="000000"/>
                </a:solidFill>
                <a:latin typeface="Patrick Hand"/>
                <a:ea typeface="Patrick Hand"/>
                <a:cs typeface="Patrick Hand"/>
                <a:sym typeface="Patrick Hand"/>
              </a:defRPr>
            </a:lvl8pPr>
            <a:lvl9pPr marR="0" lvl="8" algn="l" rtl="0">
              <a:lnSpc>
                <a:spcPct val="100000"/>
              </a:lnSpc>
              <a:spcBef>
                <a:spcPts val="0"/>
              </a:spcBef>
              <a:spcAft>
                <a:spcPts val="0"/>
              </a:spcAft>
              <a:buClr>
                <a:srgbClr val="000000"/>
              </a:buClr>
              <a:buSzPts val="6000"/>
              <a:buFont typeface="Patrick Hand"/>
              <a:buNone/>
              <a:defRPr sz="6000" b="1" i="0" u="none" strike="noStrike" cap="none">
                <a:solidFill>
                  <a:srgbClr val="000000"/>
                </a:solidFill>
                <a:latin typeface="Patrick Hand"/>
                <a:ea typeface="Patrick Hand"/>
                <a:cs typeface="Patrick Hand"/>
                <a:sym typeface="Patrick Hand"/>
              </a:defRPr>
            </a:lvl9pPr>
          </a:lstStyle>
          <a:p>
            <a:r>
              <a:rPr lang="en-US" dirty="0">
                <a:solidFill>
                  <a:schemeClr val="accent3"/>
                </a:solidFill>
                <a:effectLst>
                  <a:outerShdw blurRad="50800" dist="38100" dir="2700000" algn="tl" rotWithShape="0">
                    <a:prstClr val="black">
                      <a:alpha val="40000"/>
                    </a:prstClr>
                  </a:outerShdw>
                </a:effectLst>
              </a:rPr>
              <a:t>Nội dung</a:t>
            </a:r>
          </a:p>
        </p:txBody>
      </p:sp>
      <p:sp>
        <p:nvSpPr>
          <p:cNvPr id="3" name="Hộp Văn bản 2">
            <a:extLst>
              <a:ext uri="{FF2B5EF4-FFF2-40B4-BE49-F238E27FC236}">
                <a16:creationId xmlns:a16="http://schemas.microsoft.com/office/drawing/2014/main" id="{A93B9AF1-2A55-2414-AE62-4C38DA5B59F0}"/>
              </a:ext>
            </a:extLst>
          </p:cNvPr>
          <p:cNvSpPr txBox="1"/>
          <p:nvPr/>
        </p:nvSpPr>
        <p:spPr>
          <a:xfrm>
            <a:off x="6315075" y="457200"/>
            <a:ext cx="47720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vi-VN" dirty="0"/>
          </a:p>
        </p:txBody>
      </p:sp>
      <p:pic>
        <p:nvPicPr>
          <p:cNvPr id="1026" name="Picture 2" descr="Visual Studio Code - Wikiversity">
            <a:extLst>
              <a:ext uri="{FF2B5EF4-FFF2-40B4-BE49-F238E27FC236}">
                <a16:creationId xmlns:a16="http://schemas.microsoft.com/office/drawing/2014/main" id="{84377D75-0496-6082-E89E-5C37348FF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905" y="1461167"/>
            <a:ext cx="1201003" cy="12010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 Drive – Wikipedia tiếng Việt">
            <a:extLst>
              <a:ext uri="{FF2B5EF4-FFF2-40B4-BE49-F238E27FC236}">
                <a16:creationId xmlns:a16="http://schemas.microsoft.com/office/drawing/2014/main" id="{533375FE-7C3C-2034-EAC0-50D1FB62B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8985" y="2471101"/>
            <a:ext cx="1660244" cy="14921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Teams – Wikipedia tiếng Việt">
            <a:extLst>
              <a:ext uri="{FF2B5EF4-FFF2-40B4-BE49-F238E27FC236}">
                <a16:creationId xmlns:a16="http://schemas.microsoft.com/office/drawing/2014/main" id="{0EF46B9B-E922-65FF-7661-7D9E0687E1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1746" y="4082659"/>
            <a:ext cx="1384324" cy="1283322"/>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348;p16">
            <a:extLst>
              <a:ext uri="{FF2B5EF4-FFF2-40B4-BE49-F238E27FC236}">
                <a16:creationId xmlns:a16="http://schemas.microsoft.com/office/drawing/2014/main" id="{9349CFAD-0B10-2A48-68A0-FBCE60AA9D74}"/>
              </a:ext>
            </a:extLst>
          </p:cNvPr>
          <p:cNvSpPr txBox="1">
            <a:spLocks/>
          </p:cNvSpPr>
          <p:nvPr/>
        </p:nvSpPr>
        <p:spPr>
          <a:xfrm>
            <a:off x="6572436" y="457200"/>
            <a:ext cx="4430690" cy="501667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93700" algn="l" rtl="0">
              <a:lnSpc>
                <a:spcPct val="115000"/>
              </a:lnSpc>
              <a:spcBef>
                <a:spcPts val="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1pPr>
            <a:lvl2pPr marL="914400" marR="0" lvl="1"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2pPr>
            <a:lvl3pPr marL="1371600" marR="0" lvl="2"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3pPr>
            <a:lvl4pPr marL="1828800" marR="0" lvl="3"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4pPr>
            <a:lvl5pPr marL="2286000" marR="0" lvl="4"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5pPr>
            <a:lvl6pPr marL="2743200" marR="0" lvl="5"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6pPr>
            <a:lvl7pPr marL="3200400" marR="0" lvl="6"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7pPr>
            <a:lvl8pPr marL="3657600" marR="0" lvl="7" indent="-393700" algn="l" rtl="0">
              <a:lnSpc>
                <a:spcPct val="115000"/>
              </a:lnSpc>
              <a:spcBef>
                <a:spcPts val="2100"/>
              </a:spcBef>
              <a:spcAft>
                <a:spcPts val="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8pPr>
            <a:lvl9pPr marL="4114800" marR="0" lvl="8" indent="-393700" algn="l" rtl="0">
              <a:lnSpc>
                <a:spcPct val="115000"/>
              </a:lnSpc>
              <a:spcBef>
                <a:spcPts val="2100"/>
              </a:spcBef>
              <a:spcAft>
                <a:spcPts val="2100"/>
              </a:spcAft>
              <a:buClr>
                <a:srgbClr val="000000"/>
              </a:buClr>
              <a:buSzPts val="2600"/>
              <a:buFont typeface="Patrick Hand"/>
              <a:buChar char="■"/>
              <a:defRPr sz="2600" b="0" i="0" u="none" strike="noStrike" cap="none">
                <a:solidFill>
                  <a:srgbClr val="000000"/>
                </a:solidFill>
                <a:latin typeface="Patrick Hand"/>
                <a:ea typeface="Patrick Hand"/>
                <a:cs typeface="Patrick Hand"/>
                <a:sym typeface="Patrick Hand"/>
              </a:defRPr>
            </a:lvl9pPr>
          </a:lstStyle>
          <a:p>
            <a:pPr marL="0" indent="0">
              <a:lnSpc>
                <a:spcPct val="114999"/>
              </a:lnSpc>
              <a:buFont typeface="Patrick Hand"/>
              <a:buNone/>
            </a:pPr>
            <a:r>
              <a:rPr lang="en-US" sz="3200" b="1" dirty="0" err="1">
                <a:solidFill>
                  <a:srgbClr val="C27BA0"/>
                </a:solidFill>
                <a:latin typeface="Patrick Hand" panose="00000500000000000000" pitchFamily="2" charset="-93"/>
                <a:ea typeface="Yu Mincho" panose="02020400000000000000" pitchFamily="18" charset="-128"/>
                <a:cs typeface="Times New Roman" panose="02020603050405020304" pitchFamily="18" charset="0"/>
              </a:rPr>
              <a:t>Ngôn</a:t>
            </a:r>
            <a:r>
              <a:rPr lang="en-US" sz="3200" b="1" dirty="0">
                <a:solidFill>
                  <a:srgbClr val="C27BA0"/>
                </a:solidFill>
                <a:latin typeface="Patrick Hand" panose="00000500000000000000" pitchFamily="2" charset="-93"/>
                <a:ea typeface="Yu Mincho" panose="02020400000000000000" pitchFamily="18" charset="-128"/>
                <a:cs typeface="Times New Roman" panose="02020603050405020304" pitchFamily="18" charset="0"/>
              </a:rPr>
              <a:t> </a:t>
            </a:r>
            <a:r>
              <a:rPr lang="en-US" sz="3200" b="1" dirty="0" err="1">
                <a:solidFill>
                  <a:srgbClr val="C27BA0"/>
                </a:solidFill>
                <a:latin typeface="Patrick Hand" panose="00000500000000000000" pitchFamily="2" charset="-93"/>
                <a:ea typeface="Yu Mincho" panose="02020400000000000000" pitchFamily="18" charset="-128"/>
                <a:cs typeface="Times New Roman" panose="02020603050405020304" pitchFamily="18" charset="0"/>
              </a:rPr>
              <a:t>ngữ</a:t>
            </a:r>
            <a:r>
              <a:rPr lang="en-US" sz="3200" b="1" dirty="0">
                <a:solidFill>
                  <a:srgbClr val="C27BA0"/>
                </a:solidFill>
                <a:latin typeface="Patrick Hand" panose="00000500000000000000" pitchFamily="2" charset="-93"/>
                <a:ea typeface="Yu Mincho" panose="02020400000000000000" pitchFamily="18" charset="-128"/>
                <a:cs typeface="Times New Roman" panose="02020603050405020304" pitchFamily="18" charset="0"/>
              </a:rPr>
              <a:t> </a:t>
            </a:r>
            <a:r>
              <a:rPr lang="en-US" sz="3200" b="1" dirty="0" err="1">
                <a:solidFill>
                  <a:srgbClr val="C27BA0"/>
                </a:solidFill>
                <a:latin typeface="Patrick Hand" panose="00000500000000000000" pitchFamily="2" charset="-93"/>
                <a:ea typeface="Yu Mincho" panose="02020400000000000000" pitchFamily="18" charset="-128"/>
                <a:cs typeface="Times New Roman" panose="02020603050405020304" pitchFamily="18" charset="0"/>
              </a:rPr>
              <a:t>lập</a:t>
            </a:r>
            <a:r>
              <a:rPr lang="en-US" sz="3200" b="1" dirty="0">
                <a:solidFill>
                  <a:srgbClr val="C27BA0"/>
                </a:solidFill>
                <a:latin typeface="Patrick Hand" panose="00000500000000000000" pitchFamily="2" charset="-93"/>
                <a:ea typeface="Yu Mincho" panose="02020400000000000000" pitchFamily="18" charset="-128"/>
                <a:cs typeface="Times New Roman" panose="02020603050405020304" pitchFamily="18" charset="0"/>
              </a:rPr>
              <a:t> trình</a:t>
            </a:r>
          </a:p>
        </p:txBody>
      </p:sp>
      <p:pic>
        <p:nvPicPr>
          <p:cNvPr id="1032" name="Picture 8" descr="Seri Tự học lập trình Web PHP - B1 - Tìm hiểu HTML, CSS, Javascript - Trung  tâm CodeFresher - Đào tạo lập trình thực chiến">
            <a:extLst>
              <a:ext uri="{FF2B5EF4-FFF2-40B4-BE49-F238E27FC236}">
                <a16:creationId xmlns:a16="http://schemas.microsoft.com/office/drawing/2014/main" id="{95C19DDF-C324-ECAC-5166-E64EFF4FE0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6417" y="1461167"/>
            <a:ext cx="3222844" cy="181082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JavaScript PNG, Transparent JS Logo Free Download - Free Transparent PNG  Logos">
            <a:extLst>
              <a:ext uri="{FF2B5EF4-FFF2-40B4-BE49-F238E27FC236}">
                <a16:creationId xmlns:a16="http://schemas.microsoft.com/office/drawing/2014/main" id="{7B1FE9CA-33E1-D18A-AFC0-D99C5863A6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9089" y="3741897"/>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10" name="Rectangle 9">
            <a:extLst>
              <a:ext uri="{FF2B5EF4-FFF2-40B4-BE49-F238E27FC236}">
                <a16:creationId xmlns:a16="http://schemas.microsoft.com/office/drawing/2014/main" id="{FF0F5E44-4BA9-4F29-831A-93BC89520DA9}"/>
              </a:ext>
            </a:extLst>
          </p:cNvPr>
          <p:cNvSpPr/>
          <p:nvPr/>
        </p:nvSpPr>
        <p:spPr>
          <a:xfrm>
            <a:off x="0" y="5473874"/>
            <a:ext cx="300625" cy="1384126"/>
          </a:xfrm>
          <a:prstGeom prst="rect">
            <a:avLst/>
          </a:prstGeom>
          <a:solidFill>
            <a:srgbClr val="FFEFBE"/>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6B75325-02D8-4FB7-B8FB-3B5EA176C4A2}"/>
              </a:ext>
            </a:extLst>
          </p:cNvPr>
          <p:cNvSpPr>
            <a:spLocks noGrp="1"/>
          </p:cNvSpPr>
          <p:nvPr>
            <p:ph type="title"/>
          </p:nvPr>
        </p:nvSpPr>
        <p:spPr>
          <a:xfrm>
            <a:off x="300625" y="481603"/>
            <a:ext cx="2606722" cy="990651"/>
          </a:xfrm>
        </p:spPr>
        <p:txBody>
          <a:bodyPr/>
          <a:lstStyle/>
          <a:p>
            <a:pPr algn="ctr"/>
            <a:r>
              <a:rPr lang="en-US" sz="4800" dirty="0">
                <a:solidFill>
                  <a:srgbClr val="E69138"/>
                </a:solidFill>
                <a:cs typeface="Times New Roman"/>
              </a:rPr>
              <a:t>Nội dung</a:t>
            </a:r>
          </a:p>
        </p:txBody>
      </p:sp>
      <p:sp>
        <p:nvSpPr>
          <p:cNvPr id="4" name="TextBox 3">
            <a:extLst>
              <a:ext uri="{FF2B5EF4-FFF2-40B4-BE49-F238E27FC236}">
                <a16:creationId xmlns:a16="http://schemas.microsoft.com/office/drawing/2014/main" id="{0B1E94EE-583F-33F7-FC19-6D8EE1A03FFB}"/>
              </a:ext>
            </a:extLst>
          </p:cNvPr>
          <p:cNvSpPr txBox="1"/>
          <p:nvPr/>
        </p:nvSpPr>
        <p:spPr>
          <a:xfrm>
            <a:off x="7335672" y="832514"/>
            <a:ext cx="2907347" cy="530558"/>
          </a:xfrm>
          <a:prstGeom prst="rect">
            <a:avLst/>
          </a:prstGeom>
          <a:noFill/>
        </p:spPr>
        <p:txBody>
          <a:bodyPr wrap="square">
            <a:spAutoFit/>
          </a:bodyPr>
          <a:lstStyle/>
          <a:p>
            <a:r>
              <a:rPr lang="en-US" sz="2800" b="1" i="0" dirty="0" err="1">
                <a:solidFill>
                  <a:srgbClr val="E69138"/>
                </a:solidFill>
                <a:effectLst/>
                <a:latin typeface="Times New Roman" panose="02020603050405020304" pitchFamily="18" charset="0"/>
              </a:rPr>
              <a:t>Kiến</a:t>
            </a:r>
            <a:r>
              <a:rPr lang="en-US" sz="2800" b="1" i="0" dirty="0">
                <a:solidFill>
                  <a:srgbClr val="E69138"/>
                </a:solidFill>
                <a:effectLst/>
                <a:latin typeface="Times New Roman" panose="02020603050405020304" pitchFamily="18" charset="0"/>
              </a:rPr>
              <a:t> </a:t>
            </a:r>
            <a:r>
              <a:rPr lang="en-US" sz="2800" b="1" i="0" dirty="0" err="1">
                <a:solidFill>
                  <a:srgbClr val="E69138"/>
                </a:solidFill>
                <a:effectLst/>
                <a:latin typeface="Times New Roman" panose="02020603050405020304" pitchFamily="18" charset="0"/>
              </a:rPr>
              <a:t>trúc</a:t>
            </a:r>
            <a:r>
              <a:rPr lang="en-US" sz="2800" b="1" i="0" dirty="0">
                <a:solidFill>
                  <a:srgbClr val="E69138"/>
                </a:solidFill>
                <a:effectLst/>
                <a:latin typeface="Times New Roman" panose="02020603050405020304" pitchFamily="18" charset="0"/>
              </a:rPr>
              <a:t> website</a:t>
            </a:r>
            <a:endParaRPr lang="en-US" sz="2800" dirty="0">
              <a:solidFill>
                <a:srgbClr val="E69138"/>
              </a:solidFill>
            </a:endParaRPr>
          </a:p>
        </p:txBody>
      </p:sp>
      <p:pic>
        <p:nvPicPr>
          <p:cNvPr id="9" name="Picture 8">
            <a:extLst>
              <a:ext uri="{FF2B5EF4-FFF2-40B4-BE49-F238E27FC236}">
                <a16:creationId xmlns:a16="http://schemas.microsoft.com/office/drawing/2014/main" id="{B5739F6C-AE82-52A5-0E06-3DC40567DE33}"/>
              </a:ext>
            </a:extLst>
          </p:cNvPr>
          <p:cNvPicPr>
            <a:picLocks noChangeAspect="1"/>
          </p:cNvPicPr>
          <p:nvPr/>
        </p:nvPicPr>
        <p:blipFill>
          <a:blip r:embed="rId3"/>
          <a:stretch>
            <a:fillRect/>
          </a:stretch>
        </p:blipFill>
        <p:spPr>
          <a:xfrm>
            <a:off x="3260223" y="597090"/>
            <a:ext cx="4075449" cy="5663820"/>
          </a:xfrm>
          <a:prstGeom prst="rect">
            <a:avLst/>
          </a:prstGeom>
        </p:spPr>
      </p:pic>
    </p:spTree>
    <p:extLst>
      <p:ext uri="{BB962C8B-B14F-4D97-AF65-F5344CB8AC3E}">
        <p14:creationId xmlns:p14="http://schemas.microsoft.com/office/powerpoint/2010/main" val="2794779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0165_Ogawa_Template_SlidesMania">
  <a:themeElements>
    <a:clrScheme name="Simple Light">
      <a:dk1>
        <a:srgbClr val="000000"/>
      </a:dk1>
      <a:lt1>
        <a:srgbClr val="76A5AF"/>
      </a:lt1>
      <a:dk2>
        <a:srgbClr val="000000"/>
      </a:dk2>
      <a:lt2>
        <a:srgbClr val="8E7CC3"/>
      </a:lt2>
      <a:accent1>
        <a:srgbClr val="6FA8DC"/>
      </a:accent1>
      <a:accent2>
        <a:srgbClr val="E69138"/>
      </a:accent2>
      <a:accent3>
        <a:srgbClr val="C27BA0"/>
      </a:accent3>
      <a:accent4>
        <a:srgbClr val="E06666"/>
      </a:accent4>
      <a:accent5>
        <a:srgbClr val="93C47D"/>
      </a:accent5>
      <a:accent6>
        <a:srgbClr val="FFD966"/>
      </a:accent6>
      <a:hlink>
        <a:srgbClr val="17171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661</TotalTime>
  <Words>920</Words>
  <Application>Microsoft Office PowerPoint</Application>
  <PresentationFormat>Widescreen</PresentationFormat>
  <Paragraphs>89</Paragraphs>
  <Slides>20</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Patrick Hand</vt:lpstr>
      <vt:lpstr>Arial</vt:lpstr>
      <vt:lpstr>Wingdings</vt:lpstr>
      <vt:lpstr>Times New Roman</vt:lpstr>
      <vt:lpstr>Homemade Apple</vt:lpstr>
      <vt:lpstr>Calibri</vt:lpstr>
      <vt:lpstr>Poppins</vt:lpstr>
      <vt:lpstr>Courier New</vt:lpstr>
      <vt:lpstr>Barlow Condensed</vt:lpstr>
      <vt:lpstr>0165_Ogawa_Template_SlidesMania</vt:lpstr>
      <vt:lpstr>BÁO CÁO CUỐI KÌ</vt:lpstr>
      <vt:lpstr>Các thành viên </vt:lpstr>
      <vt:lpstr>Nội Dung Thuyết Trình </vt:lpstr>
      <vt:lpstr>Nội Dung Thuyết Trình </vt:lpstr>
      <vt:lpstr>I. Giới thiệu </vt:lpstr>
      <vt:lpstr>Nội Dung Thuyết Trình </vt:lpstr>
      <vt:lpstr>Nội Dung Thuyết Trình </vt:lpstr>
      <vt:lpstr>PowerPoint Presentation</vt:lpstr>
      <vt:lpstr>Nội dung</vt:lpstr>
      <vt:lpstr>Nội dung</vt:lpstr>
      <vt:lpstr>Nội dung</vt:lpstr>
      <vt:lpstr>Nội dung</vt:lpstr>
      <vt:lpstr>Nội dung</vt:lpstr>
      <vt:lpstr>Nội dung</vt:lpstr>
      <vt:lpstr>Nội dung</vt:lpstr>
      <vt:lpstr>Nội dung</vt:lpstr>
      <vt:lpstr>Nội Dung Thuyết Trình </vt:lpstr>
      <vt:lpstr>Nội Dung Thuyết Trình </vt:lpstr>
      <vt:lpstr>Kết luận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THỰC HÀNH 1</dc:title>
  <cp:lastModifiedBy>vohuynhanhvu28@gmail.com</cp:lastModifiedBy>
  <cp:revision>838</cp:revision>
  <dcterms:modified xsi:type="dcterms:W3CDTF">2022-12-21T20:03:51Z</dcterms:modified>
</cp:coreProperties>
</file>